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sldIdLst>
    <p:sldId id="258" r:id="rId5"/>
    <p:sldId id="330" r:id="rId6"/>
    <p:sldId id="328" r:id="rId7"/>
    <p:sldId id="329" r:id="rId8"/>
    <p:sldId id="327" r:id="rId9"/>
    <p:sldId id="331" r:id="rId10"/>
    <p:sldId id="326" r:id="rId11"/>
    <p:sldId id="319" r:id="rId12"/>
    <p:sldId id="301" r:id="rId13"/>
    <p:sldId id="332" r:id="rId14"/>
    <p:sldId id="302" r:id="rId15"/>
    <p:sldId id="296" r:id="rId16"/>
    <p:sldId id="325" r:id="rId17"/>
    <p:sldId id="309" r:id="rId18"/>
    <p:sldId id="323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9A1DB9-F2D3-0041-9612-FC9BDF16B992}" v="36" dt="2026-01-14T21:23:02.842"/>
    <p1510:client id="{5F002837-F3CC-CD47-8FDC-B22B11ACF039}" v="3" dt="2026-01-14T20:22:39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6054"/>
  </p:normalViewPr>
  <p:slideViewPr>
    <p:cSldViewPr snapToGrid="0" snapToObjects="1">
      <p:cViewPr varScale="1">
        <p:scale>
          <a:sx n="104" d="100"/>
          <a:sy n="104" d="100"/>
        </p:scale>
        <p:origin x="23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berman, H.I. (Hanne)" userId="e27d1978-6ace-4e0e-9109-4f58c8b6a455" providerId="ADAL" clId="{3A5FB9CE-2F3F-5B40-87DE-01CF2017EA9C}"/>
    <pc:docChg chg="undo custSel addSld delSld modSld sldOrd">
      <pc:chgData name="Oberman, H.I. (Hanne)" userId="e27d1978-6ace-4e0e-9109-4f58c8b6a455" providerId="ADAL" clId="{3A5FB9CE-2F3F-5B40-87DE-01CF2017EA9C}" dt="2026-01-14T21:25:16.017" v="217" actId="20578"/>
      <pc:docMkLst>
        <pc:docMk/>
      </pc:docMkLst>
      <pc:sldChg chg="del">
        <pc:chgData name="Oberman, H.I. (Hanne)" userId="e27d1978-6ace-4e0e-9109-4f58c8b6a455" providerId="ADAL" clId="{3A5FB9CE-2F3F-5B40-87DE-01CF2017EA9C}" dt="2026-01-14T21:09:42.785" v="85" actId="2696"/>
        <pc:sldMkLst>
          <pc:docMk/>
          <pc:sldMk cId="799605644" sldId="280"/>
        </pc:sldMkLst>
      </pc:sldChg>
      <pc:sldChg chg="del">
        <pc:chgData name="Oberman, H.I. (Hanne)" userId="e27d1978-6ace-4e0e-9109-4f58c8b6a455" providerId="ADAL" clId="{3A5FB9CE-2F3F-5B40-87DE-01CF2017EA9C}" dt="2026-01-14T21:09:31.216" v="80" actId="2696"/>
        <pc:sldMkLst>
          <pc:docMk/>
          <pc:sldMk cId="1835832501" sldId="288"/>
        </pc:sldMkLst>
      </pc:sldChg>
      <pc:sldChg chg="addSp delSp modSp mod">
        <pc:chgData name="Oberman, H.I. (Hanne)" userId="e27d1978-6ace-4e0e-9109-4f58c8b6a455" providerId="ADAL" clId="{3A5FB9CE-2F3F-5B40-87DE-01CF2017EA9C}" dt="2026-01-14T21:13:15.078" v="99" actId="21"/>
        <pc:sldMkLst>
          <pc:docMk/>
          <pc:sldMk cId="1404347691" sldId="296"/>
        </pc:sldMkLst>
        <pc:spChg chg="mod">
          <ac:chgData name="Oberman, H.I. (Hanne)" userId="e27d1978-6ace-4e0e-9109-4f58c8b6a455" providerId="ADAL" clId="{3A5FB9CE-2F3F-5B40-87DE-01CF2017EA9C}" dt="2026-01-14T21:11:37.825" v="91" actId="2710"/>
          <ac:spMkLst>
            <pc:docMk/>
            <pc:sldMk cId="1404347691" sldId="296"/>
            <ac:spMk id="3" creationId="{4A223FBC-EC9C-FF46-9ABD-47997E43F681}"/>
          </ac:spMkLst>
        </pc:spChg>
        <pc:spChg chg="mod">
          <ac:chgData name="Oberman, H.I. (Hanne)" userId="e27d1978-6ace-4e0e-9109-4f58c8b6a455" providerId="ADAL" clId="{3A5FB9CE-2F3F-5B40-87DE-01CF2017EA9C}" dt="2026-01-14T21:10:10.640" v="88" actId="108"/>
          <ac:spMkLst>
            <pc:docMk/>
            <pc:sldMk cId="1404347691" sldId="296"/>
            <ac:spMk id="4" creationId="{968F81F5-26C2-0A48-8C88-8B69FCE6576F}"/>
          </ac:spMkLst>
        </pc:spChg>
        <pc:picChg chg="add del mod">
          <ac:chgData name="Oberman, H.I. (Hanne)" userId="e27d1978-6ace-4e0e-9109-4f58c8b6a455" providerId="ADAL" clId="{3A5FB9CE-2F3F-5B40-87DE-01CF2017EA9C}" dt="2026-01-14T21:12:44.324" v="97" actId="478"/>
          <ac:picMkLst>
            <pc:docMk/>
            <pc:sldMk cId="1404347691" sldId="296"/>
            <ac:picMk id="2" creationId="{D4DA932C-67F5-C231-FA05-08B89AF2160A}"/>
          </ac:picMkLst>
        </pc:picChg>
        <pc:picChg chg="add del">
          <ac:chgData name="Oberman, H.I. (Hanne)" userId="e27d1978-6ace-4e0e-9109-4f58c8b6a455" providerId="ADAL" clId="{3A5FB9CE-2F3F-5B40-87DE-01CF2017EA9C}" dt="2026-01-14T21:13:15.078" v="99" actId="21"/>
          <ac:picMkLst>
            <pc:docMk/>
            <pc:sldMk cId="1404347691" sldId="296"/>
            <ac:picMk id="9" creationId="{15D4BEE0-82E7-3F08-3E4D-F7287DD7331A}"/>
          </ac:picMkLst>
        </pc:picChg>
      </pc:sldChg>
      <pc:sldChg chg="modSp mod ord">
        <pc:chgData name="Oberman, H.I. (Hanne)" userId="e27d1978-6ace-4e0e-9109-4f58c8b6a455" providerId="ADAL" clId="{3A5FB9CE-2F3F-5B40-87DE-01CF2017EA9C}" dt="2026-01-14T21:20:24.264" v="166" actId="1076"/>
        <pc:sldMkLst>
          <pc:docMk/>
          <pc:sldMk cId="3100627625" sldId="301"/>
        </pc:sldMkLst>
        <pc:spChg chg="mod">
          <ac:chgData name="Oberman, H.I. (Hanne)" userId="e27d1978-6ace-4e0e-9109-4f58c8b6a455" providerId="ADAL" clId="{3A5FB9CE-2F3F-5B40-87DE-01CF2017EA9C}" dt="2026-01-14T21:20:24.264" v="166" actId="1076"/>
          <ac:spMkLst>
            <pc:docMk/>
            <pc:sldMk cId="3100627625" sldId="301"/>
            <ac:spMk id="9" creationId="{95DF860A-8771-5E46-9095-D5EBD60F76B4}"/>
          </ac:spMkLst>
        </pc:spChg>
      </pc:sldChg>
      <pc:sldChg chg="del">
        <pc:chgData name="Oberman, H.I. (Hanne)" userId="e27d1978-6ace-4e0e-9109-4f58c8b6a455" providerId="ADAL" clId="{3A5FB9CE-2F3F-5B40-87DE-01CF2017EA9C}" dt="2026-01-14T21:09:38.922" v="81" actId="2696"/>
        <pc:sldMkLst>
          <pc:docMk/>
          <pc:sldMk cId="2967704017" sldId="304"/>
        </pc:sldMkLst>
      </pc:sldChg>
      <pc:sldChg chg="del">
        <pc:chgData name="Oberman, H.I. (Hanne)" userId="e27d1978-6ace-4e0e-9109-4f58c8b6a455" providerId="ADAL" clId="{3A5FB9CE-2F3F-5B40-87DE-01CF2017EA9C}" dt="2026-01-14T21:09:40.044" v="82" actId="2696"/>
        <pc:sldMkLst>
          <pc:docMk/>
          <pc:sldMk cId="2380725194" sldId="305"/>
        </pc:sldMkLst>
      </pc:sldChg>
      <pc:sldChg chg="del">
        <pc:chgData name="Oberman, H.I. (Hanne)" userId="e27d1978-6ace-4e0e-9109-4f58c8b6a455" providerId="ADAL" clId="{3A5FB9CE-2F3F-5B40-87DE-01CF2017EA9C}" dt="2026-01-14T21:09:40.849" v="83" actId="2696"/>
        <pc:sldMkLst>
          <pc:docMk/>
          <pc:sldMk cId="234169249" sldId="306"/>
        </pc:sldMkLst>
      </pc:sldChg>
      <pc:sldChg chg="del">
        <pc:chgData name="Oberman, H.I. (Hanne)" userId="e27d1978-6ace-4e0e-9109-4f58c8b6a455" providerId="ADAL" clId="{3A5FB9CE-2F3F-5B40-87DE-01CF2017EA9C}" dt="2026-01-14T21:09:41.580" v="84" actId="2696"/>
        <pc:sldMkLst>
          <pc:docMk/>
          <pc:sldMk cId="3984807127" sldId="307"/>
        </pc:sldMkLst>
      </pc:sldChg>
      <pc:sldChg chg="addSp modSp mod modAnim">
        <pc:chgData name="Oberman, H.I. (Hanne)" userId="e27d1978-6ace-4e0e-9109-4f58c8b6a455" providerId="ADAL" clId="{3A5FB9CE-2F3F-5B40-87DE-01CF2017EA9C}" dt="2026-01-14T21:18:30.894" v="147"/>
        <pc:sldMkLst>
          <pc:docMk/>
          <pc:sldMk cId="1601724282" sldId="319"/>
        </pc:sldMkLst>
        <pc:spChg chg="mod">
          <ac:chgData name="Oberman, H.I. (Hanne)" userId="e27d1978-6ace-4e0e-9109-4f58c8b6a455" providerId="ADAL" clId="{3A5FB9CE-2F3F-5B40-87DE-01CF2017EA9C}" dt="2026-01-14T21:07:03.251" v="14" actId="1076"/>
          <ac:spMkLst>
            <pc:docMk/>
            <pc:sldMk cId="1601724282" sldId="319"/>
            <ac:spMk id="2" creationId="{438CB906-3A1D-3B44-A1E9-DCE8E9EED128}"/>
          </ac:spMkLst>
        </pc:spChg>
        <pc:spChg chg="add mod">
          <ac:chgData name="Oberman, H.I. (Hanne)" userId="e27d1978-6ace-4e0e-9109-4f58c8b6a455" providerId="ADAL" clId="{3A5FB9CE-2F3F-5B40-87DE-01CF2017EA9C}" dt="2026-01-14T21:09:20.361" v="76" actId="1076"/>
          <ac:spMkLst>
            <pc:docMk/>
            <pc:sldMk cId="1601724282" sldId="319"/>
            <ac:spMk id="3" creationId="{4F795FEB-98E0-B417-6F89-9FE155B99F28}"/>
          </ac:spMkLst>
        </pc:spChg>
        <pc:spChg chg="mod">
          <ac:chgData name="Oberman, H.I. (Hanne)" userId="e27d1978-6ace-4e0e-9109-4f58c8b6a455" providerId="ADAL" clId="{3A5FB9CE-2F3F-5B40-87DE-01CF2017EA9C}" dt="2026-01-14T21:07:03.251" v="14" actId="1076"/>
          <ac:spMkLst>
            <pc:docMk/>
            <pc:sldMk cId="1601724282" sldId="319"/>
            <ac:spMk id="7" creationId="{2F997B90-2DFD-E34A-86F3-5780052F0791}"/>
          </ac:spMkLst>
        </pc:spChg>
        <pc:spChg chg="add mod">
          <ac:chgData name="Oberman, H.I. (Hanne)" userId="e27d1978-6ace-4e0e-9109-4f58c8b6a455" providerId="ADAL" clId="{3A5FB9CE-2F3F-5B40-87DE-01CF2017EA9C}" dt="2026-01-14T21:09:07.633" v="74" actId="1076"/>
          <ac:spMkLst>
            <pc:docMk/>
            <pc:sldMk cId="1601724282" sldId="319"/>
            <ac:spMk id="8" creationId="{E252789C-E525-5492-BC4B-7B4021616D99}"/>
          </ac:spMkLst>
        </pc:spChg>
        <pc:spChg chg="add mod">
          <ac:chgData name="Oberman, H.I. (Hanne)" userId="e27d1978-6ace-4e0e-9109-4f58c8b6a455" providerId="ADAL" clId="{3A5FB9CE-2F3F-5B40-87DE-01CF2017EA9C}" dt="2026-01-14T21:07:39.204" v="22"/>
          <ac:spMkLst>
            <pc:docMk/>
            <pc:sldMk cId="1601724282" sldId="319"/>
            <ac:spMk id="9" creationId="{1BCB834D-7693-2029-9FB8-A98C4876A281}"/>
          </ac:spMkLst>
        </pc:spChg>
        <pc:spChg chg="add mod">
          <ac:chgData name="Oberman, H.I. (Hanne)" userId="e27d1978-6ace-4e0e-9109-4f58c8b6a455" providerId="ADAL" clId="{3A5FB9CE-2F3F-5B40-87DE-01CF2017EA9C}" dt="2026-01-14T21:08:42.972" v="69" actId="14100"/>
          <ac:spMkLst>
            <pc:docMk/>
            <pc:sldMk cId="1601724282" sldId="319"/>
            <ac:spMk id="10" creationId="{E301F4EF-834B-58A5-6524-AD6CC1DB6377}"/>
          </ac:spMkLst>
        </pc:spChg>
        <pc:spChg chg="mod">
          <ac:chgData name="Oberman, H.I. (Hanne)" userId="e27d1978-6ace-4e0e-9109-4f58c8b6a455" providerId="ADAL" clId="{3A5FB9CE-2F3F-5B40-87DE-01CF2017EA9C}" dt="2026-01-14T21:07:11.407" v="18" actId="403"/>
          <ac:spMkLst>
            <pc:docMk/>
            <pc:sldMk cId="1601724282" sldId="319"/>
            <ac:spMk id="11" creationId="{7D2BE2DD-D600-0148-A5C2-185ED42112EA}"/>
          </ac:spMkLst>
        </pc:spChg>
        <pc:spChg chg="mod">
          <ac:chgData name="Oberman, H.I. (Hanne)" userId="e27d1978-6ace-4e0e-9109-4f58c8b6a455" providerId="ADAL" clId="{3A5FB9CE-2F3F-5B40-87DE-01CF2017EA9C}" dt="2026-01-14T21:07:03.251" v="14" actId="1076"/>
          <ac:spMkLst>
            <pc:docMk/>
            <pc:sldMk cId="1601724282" sldId="319"/>
            <ac:spMk id="19" creationId="{CF57D491-2F3D-324E-A88D-A359394CA092}"/>
          </ac:spMkLst>
        </pc:spChg>
      </pc:sldChg>
      <pc:sldChg chg="del">
        <pc:chgData name="Oberman, H.I. (Hanne)" userId="e27d1978-6ace-4e0e-9109-4f58c8b6a455" providerId="ADAL" clId="{3A5FB9CE-2F3F-5B40-87DE-01CF2017EA9C}" dt="2026-01-14T21:09:29.087" v="78" actId="2696"/>
        <pc:sldMkLst>
          <pc:docMk/>
          <pc:sldMk cId="4033313361" sldId="320"/>
        </pc:sldMkLst>
      </pc:sldChg>
      <pc:sldChg chg="del">
        <pc:chgData name="Oberman, H.I. (Hanne)" userId="e27d1978-6ace-4e0e-9109-4f58c8b6a455" providerId="ADAL" clId="{3A5FB9CE-2F3F-5B40-87DE-01CF2017EA9C}" dt="2026-01-14T21:09:27.603" v="77" actId="2696"/>
        <pc:sldMkLst>
          <pc:docMk/>
          <pc:sldMk cId="3520580385" sldId="321"/>
        </pc:sldMkLst>
      </pc:sldChg>
      <pc:sldChg chg="del">
        <pc:chgData name="Oberman, H.I. (Hanne)" userId="e27d1978-6ace-4e0e-9109-4f58c8b6a455" providerId="ADAL" clId="{3A5FB9CE-2F3F-5B40-87DE-01CF2017EA9C}" dt="2026-01-14T21:09:29.949" v="79" actId="2696"/>
        <pc:sldMkLst>
          <pc:docMk/>
          <pc:sldMk cId="1929826288" sldId="322"/>
        </pc:sldMkLst>
      </pc:sldChg>
      <pc:sldChg chg="addSp modSp mod">
        <pc:chgData name="Oberman, H.I. (Hanne)" userId="e27d1978-6ace-4e0e-9109-4f58c8b6a455" providerId="ADAL" clId="{3A5FB9CE-2F3F-5B40-87DE-01CF2017EA9C}" dt="2026-01-14T21:22:28.411" v="214" actId="1076"/>
        <pc:sldMkLst>
          <pc:docMk/>
          <pc:sldMk cId="108712095" sldId="323"/>
        </pc:sldMkLst>
        <pc:spChg chg="add mod">
          <ac:chgData name="Oberman, H.I. (Hanne)" userId="e27d1978-6ace-4e0e-9109-4f58c8b6a455" providerId="ADAL" clId="{3A5FB9CE-2F3F-5B40-87DE-01CF2017EA9C}" dt="2026-01-14T21:22:28.411" v="214" actId="1076"/>
          <ac:spMkLst>
            <pc:docMk/>
            <pc:sldMk cId="108712095" sldId="323"/>
            <ac:spMk id="2" creationId="{C858FD2D-3F45-39AF-9AA3-18FF98D97D02}"/>
          </ac:spMkLst>
        </pc:spChg>
        <pc:spChg chg="mod">
          <ac:chgData name="Oberman, H.I. (Hanne)" userId="e27d1978-6ace-4e0e-9109-4f58c8b6a455" providerId="ADAL" clId="{3A5FB9CE-2F3F-5B40-87DE-01CF2017EA9C}" dt="2026-01-14T21:11:25.619" v="90" actId="2711"/>
          <ac:spMkLst>
            <pc:docMk/>
            <pc:sldMk cId="108712095" sldId="323"/>
            <ac:spMk id="8" creationId="{ADDF9865-6ED7-1E45-86D2-2A69ECBE43AB}"/>
          </ac:spMkLst>
        </pc:spChg>
      </pc:sldChg>
      <pc:sldChg chg="del mod modShow">
        <pc:chgData name="Oberman, H.I. (Hanne)" userId="e27d1978-6ace-4e0e-9109-4f58c8b6a455" providerId="ADAL" clId="{3A5FB9CE-2F3F-5B40-87DE-01CF2017EA9C}" dt="2026-01-14T21:13:40.601" v="105" actId="2696"/>
        <pc:sldMkLst>
          <pc:docMk/>
          <pc:sldMk cId="2760645246" sldId="324"/>
        </pc:sldMkLst>
      </pc:sldChg>
      <pc:sldChg chg="addSp delSp modSp new mod ord setBg">
        <pc:chgData name="Oberman, H.I. (Hanne)" userId="e27d1978-6ace-4e0e-9109-4f58c8b6a455" providerId="ADAL" clId="{3A5FB9CE-2F3F-5B40-87DE-01CF2017EA9C}" dt="2026-01-14T21:25:16.017" v="217" actId="20578"/>
        <pc:sldMkLst>
          <pc:docMk/>
          <pc:sldMk cId="626041851" sldId="325"/>
        </pc:sldMkLst>
        <pc:spChg chg="del">
          <ac:chgData name="Oberman, H.I. (Hanne)" userId="e27d1978-6ace-4e0e-9109-4f58c8b6a455" providerId="ADAL" clId="{3A5FB9CE-2F3F-5B40-87DE-01CF2017EA9C}" dt="2026-01-14T21:13:20.413" v="101" actId="478"/>
          <ac:spMkLst>
            <pc:docMk/>
            <pc:sldMk cId="626041851" sldId="325"/>
            <ac:spMk id="2" creationId="{70AF7631-B1E8-B98D-DADC-8874A64A1F35}"/>
          </ac:spMkLst>
        </pc:spChg>
        <pc:spChg chg="del">
          <ac:chgData name="Oberman, H.I. (Hanne)" userId="e27d1978-6ace-4e0e-9109-4f58c8b6a455" providerId="ADAL" clId="{3A5FB9CE-2F3F-5B40-87DE-01CF2017EA9C}" dt="2026-01-14T21:13:22.096" v="102" actId="478"/>
          <ac:spMkLst>
            <pc:docMk/>
            <pc:sldMk cId="626041851" sldId="325"/>
            <ac:spMk id="3" creationId="{F29B3DD3-535D-62FD-7477-0B0E37070B4A}"/>
          </ac:spMkLst>
        </pc:spChg>
        <pc:picChg chg="add mod">
          <ac:chgData name="Oberman, H.I. (Hanne)" userId="e27d1978-6ace-4e0e-9109-4f58c8b6a455" providerId="ADAL" clId="{3A5FB9CE-2F3F-5B40-87DE-01CF2017EA9C}" dt="2026-01-14T21:13:22.550" v="103"/>
          <ac:picMkLst>
            <pc:docMk/>
            <pc:sldMk cId="626041851" sldId="325"/>
            <ac:picMk id="4" creationId="{556968D4-AAA5-3CD3-F92E-6EC7748AA8E8}"/>
          </ac:picMkLst>
        </pc:picChg>
      </pc:sldChg>
      <pc:sldChg chg="del">
        <pc:chgData name="Oberman, H.I. (Hanne)" userId="e27d1978-6ace-4e0e-9109-4f58c8b6a455" providerId="ADAL" clId="{3A5FB9CE-2F3F-5B40-87DE-01CF2017EA9C}" dt="2026-01-14T21:09:43.541" v="86" actId="2696"/>
        <pc:sldMkLst>
          <pc:docMk/>
          <pc:sldMk cId="1942649360" sldId="325"/>
        </pc:sldMkLst>
      </pc:sldChg>
      <pc:sldChg chg="addSp delSp modSp new mod">
        <pc:chgData name="Oberman, H.I. (Hanne)" userId="e27d1978-6ace-4e0e-9109-4f58c8b6a455" providerId="ADAL" clId="{3A5FB9CE-2F3F-5B40-87DE-01CF2017EA9C}" dt="2026-01-14T21:13:48.174" v="109" actId="478"/>
        <pc:sldMkLst>
          <pc:docMk/>
          <pc:sldMk cId="2784473037" sldId="326"/>
        </pc:sldMkLst>
        <pc:spChg chg="del">
          <ac:chgData name="Oberman, H.I. (Hanne)" userId="e27d1978-6ace-4e0e-9109-4f58c8b6a455" providerId="ADAL" clId="{3A5FB9CE-2F3F-5B40-87DE-01CF2017EA9C}" dt="2026-01-14T21:13:45.979" v="108" actId="478"/>
          <ac:spMkLst>
            <pc:docMk/>
            <pc:sldMk cId="2784473037" sldId="326"/>
            <ac:spMk id="2" creationId="{26502C6C-EB23-B383-5A46-3FE257B3009C}"/>
          </ac:spMkLst>
        </pc:spChg>
        <pc:spChg chg="del">
          <ac:chgData name="Oberman, H.I. (Hanne)" userId="e27d1978-6ace-4e0e-9109-4f58c8b6a455" providerId="ADAL" clId="{3A5FB9CE-2F3F-5B40-87DE-01CF2017EA9C}" dt="2026-01-14T21:13:48.174" v="109" actId="478"/>
          <ac:spMkLst>
            <pc:docMk/>
            <pc:sldMk cId="2784473037" sldId="326"/>
            <ac:spMk id="3" creationId="{48E7B930-A05D-A1B2-53D8-A6E09A58B189}"/>
          </ac:spMkLst>
        </pc:spChg>
        <pc:picChg chg="add mod">
          <ac:chgData name="Oberman, H.I. (Hanne)" userId="e27d1978-6ace-4e0e-9109-4f58c8b6a455" providerId="ADAL" clId="{3A5FB9CE-2F3F-5B40-87DE-01CF2017EA9C}" dt="2026-01-14T21:13:44.153" v="107"/>
          <ac:picMkLst>
            <pc:docMk/>
            <pc:sldMk cId="2784473037" sldId="326"/>
            <ac:picMk id="4" creationId="{7B575039-E9E1-F6CC-7B0F-2973B4F14378}"/>
          </ac:picMkLst>
        </pc:picChg>
      </pc:sldChg>
      <pc:sldChg chg="addSp modSp new ord">
        <pc:chgData name="Oberman, H.I. (Hanne)" userId="e27d1978-6ace-4e0e-9109-4f58c8b6a455" providerId="ADAL" clId="{3A5FB9CE-2F3F-5B40-87DE-01CF2017EA9C}" dt="2026-01-14T21:14:19.093" v="114" actId="14100"/>
        <pc:sldMkLst>
          <pc:docMk/>
          <pc:sldMk cId="2954069274" sldId="327"/>
        </pc:sldMkLst>
        <pc:picChg chg="add mod">
          <ac:chgData name="Oberman, H.I. (Hanne)" userId="e27d1978-6ace-4e0e-9109-4f58c8b6a455" providerId="ADAL" clId="{3A5FB9CE-2F3F-5B40-87DE-01CF2017EA9C}" dt="2026-01-14T21:14:19.093" v="114" actId="14100"/>
          <ac:picMkLst>
            <pc:docMk/>
            <pc:sldMk cId="2954069274" sldId="327"/>
            <ac:picMk id="1026" creationId="{9890FA50-15FB-1FF4-1969-ACE57DAA168E}"/>
          </ac:picMkLst>
        </pc:picChg>
      </pc:sldChg>
      <pc:sldChg chg="addSp modSp new mod ord">
        <pc:chgData name="Oberman, H.I. (Hanne)" userId="e27d1978-6ace-4e0e-9109-4f58c8b6a455" providerId="ADAL" clId="{3A5FB9CE-2F3F-5B40-87DE-01CF2017EA9C}" dt="2026-01-14T21:14:47.352" v="122" actId="1076"/>
        <pc:sldMkLst>
          <pc:docMk/>
          <pc:sldMk cId="3226616898" sldId="328"/>
        </pc:sldMkLst>
        <pc:picChg chg="add mod">
          <ac:chgData name="Oberman, H.I. (Hanne)" userId="e27d1978-6ace-4e0e-9109-4f58c8b6a455" providerId="ADAL" clId="{3A5FB9CE-2F3F-5B40-87DE-01CF2017EA9C}" dt="2026-01-14T21:14:47.352" v="122" actId="1076"/>
          <ac:picMkLst>
            <pc:docMk/>
            <pc:sldMk cId="3226616898" sldId="328"/>
            <ac:picMk id="4" creationId="{4CF3D27B-78D1-D8F2-90E9-C5E0CEC5DB96}"/>
          </ac:picMkLst>
        </pc:picChg>
      </pc:sldChg>
      <pc:sldChg chg="addSp modSp new ord">
        <pc:chgData name="Oberman, H.I. (Hanne)" userId="e27d1978-6ace-4e0e-9109-4f58c8b6a455" providerId="ADAL" clId="{3A5FB9CE-2F3F-5B40-87DE-01CF2017EA9C}" dt="2026-01-14T21:17:54.533" v="144" actId="20578"/>
        <pc:sldMkLst>
          <pc:docMk/>
          <pc:sldMk cId="3432949338" sldId="329"/>
        </pc:sldMkLst>
        <pc:picChg chg="add mod">
          <ac:chgData name="Oberman, H.I. (Hanne)" userId="e27d1978-6ace-4e0e-9109-4f58c8b6a455" providerId="ADAL" clId="{3A5FB9CE-2F3F-5B40-87DE-01CF2017EA9C}" dt="2026-01-14T21:14:58.900" v="125"/>
          <ac:picMkLst>
            <pc:docMk/>
            <pc:sldMk cId="3432949338" sldId="329"/>
            <ac:picMk id="4" creationId="{D69BE41A-E3E3-A4BD-FDF9-C7FD75A2F16C}"/>
          </ac:picMkLst>
        </pc:picChg>
      </pc:sldChg>
      <pc:sldChg chg="addSp delSp modSp new">
        <pc:chgData name="Oberman, H.I. (Hanne)" userId="e27d1978-6ace-4e0e-9109-4f58c8b6a455" providerId="ADAL" clId="{3A5FB9CE-2F3F-5B40-87DE-01CF2017EA9C}" dt="2026-01-14T21:17:24.434" v="143" actId="1076"/>
        <pc:sldMkLst>
          <pc:docMk/>
          <pc:sldMk cId="1231468250" sldId="330"/>
        </pc:sldMkLst>
        <pc:picChg chg="add del mod">
          <ac:chgData name="Oberman, H.I. (Hanne)" userId="e27d1978-6ace-4e0e-9109-4f58c8b6a455" providerId="ADAL" clId="{3A5FB9CE-2F3F-5B40-87DE-01CF2017EA9C}" dt="2026-01-14T21:16:56.725" v="137" actId="478"/>
          <ac:picMkLst>
            <pc:docMk/>
            <pc:sldMk cId="1231468250" sldId="330"/>
            <ac:picMk id="2050" creationId="{5838459D-D554-B94A-4785-35DCBB9F9BC2}"/>
          </ac:picMkLst>
        </pc:picChg>
        <pc:picChg chg="add mod">
          <ac:chgData name="Oberman, H.I. (Hanne)" userId="e27d1978-6ace-4e0e-9109-4f58c8b6a455" providerId="ADAL" clId="{3A5FB9CE-2F3F-5B40-87DE-01CF2017EA9C}" dt="2026-01-14T21:17:24.434" v="143" actId="1076"/>
          <ac:picMkLst>
            <pc:docMk/>
            <pc:sldMk cId="1231468250" sldId="330"/>
            <ac:picMk id="2052" creationId="{97FDB1B9-9471-42B1-23EF-F5984F124EAA}"/>
          </ac:picMkLst>
        </pc:picChg>
      </pc:sldChg>
      <pc:sldChg chg="addSp new">
        <pc:chgData name="Oberman, H.I. (Hanne)" userId="e27d1978-6ace-4e0e-9109-4f58c8b6a455" providerId="ADAL" clId="{3A5FB9CE-2F3F-5B40-87DE-01CF2017EA9C}" dt="2026-01-14T21:16:21.611" v="134"/>
        <pc:sldMkLst>
          <pc:docMk/>
          <pc:sldMk cId="2048357357" sldId="331"/>
        </pc:sldMkLst>
        <pc:picChg chg="add">
          <ac:chgData name="Oberman, H.I. (Hanne)" userId="e27d1978-6ace-4e0e-9109-4f58c8b6a455" providerId="ADAL" clId="{3A5FB9CE-2F3F-5B40-87DE-01CF2017EA9C}" dt="2026-01-14T21:16:21.611" v="134"/>
          <ac:picMkLst>
            <pc:docMk/>
            <pc:sldMk cId="2048357357" sldId="331"/>
            <ac:picMk id="3074" creationId="{99846E63-DBB3-A264-C66C-8E2737B0A901}"/>
          </ac:picMkLst>
        </pc:picChg>
      </pc:sldChg>
      <pc:sldChg chg="addSp delSp modSp add mod">
        <pc:chgData name="Oberman, H.I. (Hanne)" userId="e27d1978-6ace-4e0e-9109-4f58c8b6a455" providerId="ADAL" clId="{3A5FB9CE-2F3F-5B40-87DE-01CF2017EA9C}" dt="2026-01-14T21:20:43.592" v="169" actId="14100"/>
        <pc:sldMkLst>
          <pc:docMk/>
          <pc:sldMk cId="3324329282" sldId="332"/>
        </pc:sldMkLst>
        <pc:spChg chg="mod">
          <ac:chgData name="Oberman, H.I. (Hanne)" userId="e27d1978-6ace-4e0e-9109-4f58c8b6a455" providerId="ADAL" clId="{3A5FB9CE-2F3F-5B40-87DE-01CF2017EA9C}" dt="2026-01-14T21:20:43.592" v="169" actId="14100"/>
          <ac:spMkLst>
            <pc:docMk/>
            <pc:sldMk cId="3324329282" sldId="332"/>
            <ac:spMk id="9" creationId="{B3698542-6375-651D-73D2-D5BBAA7CE500}"/>
          </ac:spMkLst>
        </pc:spChg>
        <pc:picChg chg="del">
          <ac:chgData name="Oberman, H.I. (Hanne)" userId="e27d1978-6ace-4e0e-9109-4f58c8b6a455" providerId="ADAL" clId="{3A5FB9CE-2F3F-5B40-87DE-01CF2017EA9C}" dt="2026-01-14T21:19:17.674" v="149" actId="478"/>
          <ac:picMkLst>
            <pc:docMk/>
            <pc:sldMk cId="3324329282" sldId="332"/>
            <ac:picMk id="2" creationId="{8738ACF5-3F9C-C9EA-F8EA-2548FAD0430F}"/>
          </ac:picMkLst>
        </pc:picChg>
        <pc:picChg chg="add mod">
          <ac:chgData name="Oberman, H.I. (Hanne)" userId="e27d1978-6ace-4e0e-9109-4f58c8b6a455" providerId="ADAL" clId="{3A5FB9CE-2F3F-5B40-87DE-01CF2017EA9C}" dt="2026-01-14T21:19:22.538" v="151" actId="1076"/>
          <ac:picMkLst>
            <pc:docMk/>
            <pc:sldMk cId="3324329282" sldId="332"/>
            <ac:picMk id="3" creationId="{EE5DE15F-C604-9D63-0637-A6D6D629B140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A43C51-4778-0840-9385-BAC2FCD05314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6B67E1-A23E-5742-8261-5A6DF61EB03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1920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 way </a:t>
            </a:r>
            <a:r>
              <a:rPr lang="nl-NL" dirty="0" err="1"/>
              <a:t>to</a:t>
            </a:r>
            <a:r>
              <a:rPr lang="nl-NL" dirty="0"/>
              <a:t> get more </a:t>
            </a:r>
            <a:r>
              <a:rPr lang="nl-NL" dirty="0" err="1"/>
              <a:t>people</a:t>
            </a:r>
            <a:r>
              <a:rPr lang="nl-NL" dirty="0"/>
              <a:t> </a:t>
            </a:r>
            <a:r>
              <a:rPr lang="nl-NL" dirty="0" err="1"/>
              <a:t>involved,might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having</a:t>
            </a:r>
            <a:r>
              <a:rPr lang="nl-NL" dirty="0"/>
              <a:t> OS </a:t>
            </a:r>
            <a:r>
              <a:rPr lang="nl-NL" dirty="0" err="1"/>
              <a:t>policies</a:t>
            </a:r>
            <a:r>
              <a:rPr lang="nl-NL" dirty="0"/>
              <a:t> in </a:t>
            </a:r>
            <a:r>
              <a:rPr lang="nl-NL" dirty="0" err="1"/>
              <a:t>place</a:t>
            </a:r>
            <a:r>
              <a:rPr lang="nl-NL" dirty="0"/>
              <a:t> on a </a:t>
            </a:r>
            <a:r>
              <a:rPr lang="nl-NL" dirty="0" err="1"/>
              <a:t>local</a:t>
            </a:r>
            <a:r>
              <a:rPr lang="nl-NL" dirty="0"/>
              <a:t>, </a:t>
            </a:r>
            <a:r>
              <a:rPr lang="nl-NL" dirty="0" err="1"/>
              <a:t>national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international</a:t>
            </a:r>
            <a:r>
              <a:rPr lang="nl-NL" dirty="0"/>
              <a:t> level. </a:t>
            </a:r>
            <a:r>
              <a:rPr lang="nl-NL" dirty="0" err="1"/>
              <a:t>However</a:t>
            </a:r>
            <a:r>
              <a:rPr lang="nl-NL" dirty="0"/>
              <a:t>, </a:t>
            </a:r>
            <a:r>
              <a:rPr lang="nl-NL" dirty="0" err="1"/>
              <a:t>simply</a:t>
            </a:r>
            <a:r>
              <a:rPr lang="nl-NL" dirty="0"/>
              <a:t> </a:t>
            </a:r>
            <a:r>
              <a:rPr lang="nl-NL" dirty="0" err="1"/>
              <a:t>having</a:t>
            </a:r>
            <a:r>
              <a:rPr lang="nl-NL" dirty="0"/>
              <a:t> </a:t>
            </a:r>
            <a:r>
              <a:rPr lang="nl-NL" dirty="0" err="1"/>
              <a:t>policies</a:t>
            </a:r>
            <a:r>
              <a:rPr lang="nl-NL" dirty="0"/>
              <a:t> in </a:t>
            </a:r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automatically</a:t>
            </a:r>
            <a:r>
              <a:rPr lang="nl-NL" dirty="0"/>
              <a:t> make </a:t>
            </a:r>
            <a:r>
              <a:rPr lang="nl-NL" dirty="0" err="1"/>
              <a:t>people</a:t>
            </a:r>
            <a:r>
              <a:rPr lang="nl-NL" dirty="0"/>
              <a:t> </a:t>
            </a:r>
            <a:r>
              <a:rPr lang="nl-NL" dirty="0" err="1"/>
              <a:t>adopt</a:t>
            </a:r>
            <a:r>
              <a:rPr lang="nl-NL" dirty="0"/>
              <a:t> open </a:t>
            </a:r>
            <a:r>
              <a:rPr lang="nl-NL" dirty="0" err="1"/>
              <a:t>science</a:t>
            </a:r>
            <a:r>
              <a:rPr lang="nl-NL" dirty="0"/>
              <a:t> </a:t>
            </a:r>
            <a:r>
              <a:rPr lang="nl-NL" dirty="0" err="1"/>
              <a:t>practices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16132-EE56-4243-81D8-402E220FB736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96148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It is </a:t>
            </a:r>
            <a:r>
              <a:rPr lang="nl-NL" dirty="0" err="1"/>
              <a:t>thought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Open </a:t>
            </a:r>
            <a:r>
              <a:rPr lang="nl-NL" dirty="0" err="1"/>
              <a:t>Science</a:t>
            </a:r>
            <a:r>
              <a:rPr lang="nl-NL" dirty="0"/>
              <a:t> </a:t>
            </a:r>
            <a:r>
              <a:rPr lang="nl-NL" dirty="0" err="1"/>
              <a:t>thus</a:t>
            </a:r>
            <a:r>
              <a:rPr lang="nl-NL" dirty="0"/>
              <a:t> </a:t>
            </a:r>
            <a:r>
              <a:rPr lang="nl-NL" dirty="0" err="1"/>
              <a:t>improves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way we </a:t>
            </a:r>
            <a:r>
              <a:rPr lang="nl-NL" dirty="0" err="1"/>
              <a:t>conduct</a:t>
            </a:r>
            <a:r>
              <a:rPr lang="nl-NL" dirty="0"/>
              <a:t> </a:t>
            </a:r>
            <a:r>
              <a:rPr lang="nl-NL" dirty="0" err="1"/>
              <a:t>science</a:t>
            </a:r>
            <a:r>
              <a:rPr lang="nl-NL" dirty="0"/>
              <a:t>. For over a decade, </a:t>
            </a:r>
            <a:r>
              <a:rPr lang="nl-NL" dirty="0" err="1"/>
              <a:t>researchers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were</a:t>
            </a:r>
            <a:r>
              <a:rPr lang="nl-NL" dirty="0"/>
              <a:t> </a:t>
            </a:r>
            <a:r>
              <a:rPr lang="nl-NL" dirty="0" err="1"/>
              <a:t>intrinsically</a:t>
            </a:r>
            <a:r>
              <a:rPr lang="nl-NL" dirty="0"/>
              <a:t> </a:t>
            </a:r>
            <a:r>
              <a:rPr lang="nl-NL" dirty="0" err="1"/>
              <a:t>motivated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conduct</a:t>
            </a:r>
            <a:r>
              <a:rPr lang="nl-NL" dirty="0"/>
              <a:t> OS, have been </a:t>
            </a:r>
            <a:r>
              <a:rPr lang="nl-NL" dirty="0" err="1"/>
              <a:t>involved</a:t>
            </a:r>
            <a:r>
              <a:rPr lang="nl-NL" dirty="0"/>
              <a:t> in open </a:t>
            </a:r>
            <a:r>
              <a:rPr lang="nl-NL" dirty="0" err="1"/>
              <a:t>science</a:t>
            </a:r>
            <a:r>
              <a:rPr lang="nl-NL" dirty="0"/>
              <a:t> </a:t>
            </a:r>
            <a:r>
              <a:rPr lang="nl-NL" dirty="0" err="1"/>
              <a:t>practices</a:t>
            </a:r>
            <a:r>
              <a:rPr lang="nl-NL" dirty="0"/>
              <a:t>. </a:t>
            </a:r>
            <a:r>
              <a:rPr lang="nl-NL" dirty="0" err="1"/>
              <a:t>However</a:t>
            </a:r>
            <a:r>
              <a:rPr lang="nl-NL" dirty="0"/>
              <a:t>,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transition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OS has been slow. For large </a:t>
            </a:r>
            <a:r>
              <a:rPr lang="nl-NL" dirty="0" err="1"/>
              <a:t>scale</a:t>
            </a:r>
            <a:r>
              <a:rPr lang="nl-NL" dirty="0"/>
              <a:t> adoption of OS </a:t>
            </a:r>
            <a:r>
              <a:rPr lang="nl-NL" dirty="0" err="1"/>
              <a:t>practices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is important </a:t>
            </a:r>
            <a:r>
              <a:rPr lang="nl-NL" dirty="0" err="1"/>
              <a:t>that</a:t>
            </a:r>
            <a:r>
              <a:rPr lang="nl-NL" dirty="0"/>
              <a:t> we </a:t>
            </a:r>
            <a:r>
              <a:rPr lang="nl-NL" dirty="0" err="1"/>
              <a:t>reach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</a:t>
            </a:r>
            <a:r>
              <a:rPr lang="nl-NL" dirty="0" err="1"/>
              <a:t>beyond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innovators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early</a:t>
            </a:r>
            <a:r>
              <a:rPr lang="nl-NL" dirty="0"/>
              <a:t> adopters. We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</a:t>
            </a:r>
            <a:r>
              <a:rPr lang="nl-NL" dirty="0" err="1"/>
              <a:t>just</a:t>
            </a:r>
            <a:r>
              <a:rPr lang="nl-NL" dirty="0"/>
              <a:t> </a:t>
            </a:r>
            <a:r>
              <a:rPr lang="nl-NL" dirty="0" err="1"/>
              <a:t>outside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OS </a:t>
            </a:r>
            <a:r>
              <a:rPr lang="nl-NL" dirty="0" err="1"/>
              <a:t>bubble</a:t>
            </a:r>
            <a:r>
              <a:rPr lang="nl-NL" dirty="0"/>
              <a:t> get </a:t>
            </a:r>
            <a:r>
              <a:rPr lang="nl-NL" dirty="0" err="1"/>
              <a:t>involved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16132-EE56-4243-81D8-402E220FB73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755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2B43FE-239E-9E19-0810-EED96F10B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6B487A6A-EA70-1292-3B93-9D83223A61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268645ED-044D-742C-E4CF-394E60B4AF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It is </a:t>
            </a:r>
            <a:r>
              <a:rPr lang="nl-NL" dirty="0" err="1"/>
              <a:t>thought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Open </a:t>
            </a:r>
            <a:r>
              <a:rPr lang="nl-NL" dirty="0" err="1"/>
              <a:t>Science</a:t>
            </a:r>
            <a:r>
              <a:rPr lang="nl-NL" dirty="0"/>
              <a:t> </a:t>
            </a:r>
            <a:r>
              <a:rPr lang="nl-NL" dirty="0" err="1"/>
              <a:t>thus</a:t>
            </a:r>
            <a:r>
              <a:rPr lang="nl-NL" dirty="0"/>
              <a:t> </a:t>
            </a:r>
            <a:r>
              <a:rPr lang="nl-NL" dirty="0" err="1"/>
              <a:t>improves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way we </a:t>
            </a:r>
            <a:r>
              <a:rPr lang="nl-NL" dirty="0" err="1"/>
              <a:t>conduct</a:t>
            </a:r>
            <a:r>
              <a:rPr lang="nl-NL" dirty="0"/>
              <a:t> </a:t>
            </a:r>
            <a:r>
              <a:rPr lang="nl-NL" dirty="0" err="1"/>
              <a:t>science</a:t>
            </a:r>
            <a:r>
              <a:rPr lang="nl-NL" dirty="0"/>
              <a:t>. For over a decade, </a:t>
            </a:r>
            <a:r>
              <a:rPr lang="nl-NL" dirty="0" err="1"/>
              <a:t>researchers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were</a:t>
            </a:r>
            <a:r>
              <a:rPr lang="nl-NL" dirty="0"/>
              <a:t> </a:t>
            </a:r>
            <a:r>
              <a:rPr lang="nl-NL" dirty="0" err="1"/>
              <a:t>intrinsically</a:t>
            </a:r>
            <a:r>
              <a:rPr lang="nl-NL" dirty="0"/>
              <a:t> </a:t>
            </a:r>
            <a:r>
              <a:rPr lang="nl-NL" dirty="0" err="1"/>
              <a:t>motivated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conduct</a:t>
            </a:r>
            <a:r>
              <a:rPr lang="nl-NL" dirty="0"/>
              <a:t> OS, have been </a:t>
            </a:r>
            <a:r>
              <a:rPr lang="nl-NL" dirty="0" err="1"/>
              <a:t>involved</a:t>
            </a:r>
            <a:r>
              <a:rPr lang="nl-NL" dirty="0"/>
              <a:t> in open </a:t>
            </a:r>
            <a:r>
              <a:rPr lang="nl-NL" dirty="0" err="1"/>
              <a:t>science</a:t>
            </a:r>
            <a:r>
              <a:rPr lang="nl-NL" dirty="0"/>
              <a:t> </a:t>
            </a:r>
            <a:r>
              <a:rPr lang="nl-NL" dirty="0" err="1"/>
              <a:t>practices</a:t>
            </a:r>
            <a:r>
              <a:rPr lang="nl-NL" dirty="0"/>
              <a:t>. </a:t>
            </a:r>
            <a:r>
              <a:rPr lang="nl-NL" dirty="0" err="1"/>
              <a:t>However</a:t>
            </a:r>
            <a:r>
              <a:rPr lang="nl-NL" dirty="0"/>
              <a:t>,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transition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OS has been slow. For large </a:t>
            </a:r>
            <a:r>
              <a:rPr lang="nl-NL" dirty="0" err="1"/>
              <a:t>scale</a:t>
            </a:r>
            <a:r>
              <a:rPr lang="nl-NL" dirty="0"/>
              <a:t> adoption of OS </a:t>
            </a:r>
            <a:r>
              <a:rPr lang="nl-NL" dirty="0" err="1"/>
              <a:t>practices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is important </a:t>
            </a:r>
            <a:r>
              <a:rPr lang="nl-NL" dirty="0" err="1"/>
              <a:t>that</a:t>
            </a:r>
            <a:r>
              <a:rPr lang="nl-NL" dirty="0"/>
              <a:t> we </a:t>
            </a:r>
            <a:r>
              <a:rPr lang="nl-NL" dirty="0" err="1"/>
              <a:t>reach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</a:t>
            </a:r>
            <a:r>
              <a:rPr lang="nl-NL" dirty="0" err="1"/>
              <a:t>beyond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innovators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early</a:t>
            </a:r>
            <a:r>
              <a:rPr lang="nl-NL" dirty="0"/>
              <a:t> adopters. We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</a:t>
            </a:r>
            <a:r>
              <a:rPr lang="nl-NL" dirty="0" err="1"/>
              <a:t>just</a:t>
            </a:r>
            <a:r>
              <a:rPr lang="nl-NL" dirty="0"/>
              <a:t> </a:t>
            </a:r>
            <a:r>
              <a:rPr lang="nl-NL" dirty="0" err="1"/>
              <a:t>outside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OS </a:t>
            </a:r>
            <a:r>
              <a:rPr lang="nl-NL" dirty="0" err="1"/>
              <a:t>bubble</a:t>
            </a:r>
            <a:r>
              <a:rPr lang="nl-NL" dirty="0"/>
              <a:t> get </a:t>
            </a:r>
            <a:r>
              <a:rPr lang="nl-NL" dirty="0" err="1"/>
              <a:t>involved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06D6B5-E2D8-A791-1D03-DD66071CAC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16132-EE56-4243-81D8-402E220FB73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46978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This</a:t>
            </a:r>
            <a:r>
              <a:rPr lang="nl-NL" dirty="0"/>
              <a:t> </a:t>
            </a:r>
            <a:r>
              <a:rPr lang="nl-NL" dirty="0" err="1"/>
              <a:t>group</a:t>
            </a:r>
            <a:r>
              <a:rPr lang="nl-NL" dirty="0"/>
              <a:t> of </a:t>
            </a:r>
            <a:r>
              <a:rPr lang="nl-NL" dirty="0" err="1"/>
              <a:t>researchers</a:t>
            </a:r>
            <a:r>
              <a:rPr lang="nl-NL" dirty="0"/>
              <a:t>,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interested</a:t>
            </a:r>
            <a:r>
              <a:rPr lang="nl-NL" dirty="0"/>
              <a:t>, are </a:t>
            </a:r>
            <a:r>
              <a:rPr lang="nl-NL" dirty="0" err="1"/>
              <a:t>the</a:t>
            </a:r>
            <a:r>
              <a:rPr lang="nl-NL" dirty="0"/>
              <a:t> target </a:t>
            </a:r>
            <a:r>
              <a:rPr lang="nl-NL" dirty="0" err="1"/>
              <a:t>audience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OSCU. </a:t>
            </a:r>
            <a:r>
              <a:rPr lang="nl-NL" dirty="0" err="1"/>
              <a:t>However</a:t>
            </a:r>
            <a:r>
              <a:rPr lang="nl-NL" dirty="0"/>
              <a:t>, we </a:t>
            </a:r>
            <a:r>
              <a:rPr lang="nl-NL" dirty="0" err="1"/>
              <a:t>also</a:t>
            </a:r>
            <a:r>
              <a:rPr lang="nl-NL" dirty="0"/>
              <a:t> </a:t>
            </a:r>
            <a:r>
              <a:rPr lang="nl-NL" dirty="0" err="1"/>
              <a:t>need</a:t>
            </a:r>
            <a:r>
              <a:rPr lang="nl-NL" dirty="0"/>
              <a:t> experts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part of </a:t>
            </a:r>
            <a:r>
              <a:rPr lang="nl-NL" dirty="0" err="1"/>
              <a:t>our</a:t>
            </a:r>
            <a:r>
              <a:rPr lang="nl-NL" dirty="0"/>
              <a:t> community. Experts </a:t>
            </a:r>
            <a:r>
              <a:rPr lang="nl-NL" dirty="0" err="1"/>
              <a:t>might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share </a:t>
            </a:r>
            <a:r>
              <a:rPr lang="nl-NL" dirty="0" err="1"/>
              <a:t>experience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knowledge</a:t>
            </a:r>
            <a:r>
              <a:rPr lang="nl-NL" dirty="0"/>
              <a:t>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themselves</a:t>
            </a:r>
            <a:r>
              <a:rPr lang="nl-NL" dirty="0"/>
              <a:t> but we </a:t>
            </a:r>
            <a:r>
              <a:rPr lang="nl-NL" dirty="0" err="1"/>
              <a:t>also</a:t>
            </a:r>
            <a:r>
              <a:rPr lang="nl-NL" dirty="0"/>
              <a:t>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</a:t>
            </a:r>
            <a:r>
              <a:rPr lang="nl-NL" dirty="0" err="1"/>
              <a:t>little</a:t>
            </a:r>
            <a:r>
              <a:rPr lang="nl-NL" dirty="0"/>
              <a:t> more </a:t>
            </a:r>
            <a:r>
              <a:rPr lang="nl-NL" dirty="0" err="1"/>
              <a:t>experiences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help </a:t>
            </a:r>
            <a:r>
              <a:rPr lang="nl-NL" dirty="0" err="1"/>
              <a:t>those</a:t>
            </a:r>
            <a:r>
              <a:rPr lang="nl-NL" dirty="0"/>
              <a:t> </a:t>
            </a:r>
            <a:r>
              <a:rPr lang="nl-NL" dirty="0" err="1"/>
              <a:t>researchers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are </a:t>
            </a:r>
            <a:r>
              <a:rPr lang="nl-NL" dirty="0" err="1"/>
              <a:t>interested</a:t>
            </a:r>
            <a:r>
              <a:rPr lang="nl-NL" dirty="0"/>
              <a:t> in OS.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16132-EE56-4243-81D8-402E220FB73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5885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Facilitates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in </a:t>
            </a:r>
            <a:r>
              <a:rPr lang="nl-NL" dirty="0" err="1"/>
              <a:t>finding</a:t>
            </a:r>
            <a:r>
              <a:rPr lang="nl-NL" dirty="0"/>
              <a:t> </a:t>
            </a:r>
            <a:r>
              <a:rPr lang="nl-NL" dirty="0" err="1"/>
              <a:t>colleagues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are </a:t>
            </a:r>
            <a:r>
              <a:rPr lang="nl-NL" dirty="0" err="1"/>
              <a:t>just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 step </a:t>
            </a:r>
            <a:r>
              <a:rPr lang="nl-NL" dirty="0" err="1"/>
              <a:t>ahead</a:t>
            </a:r>
            <a:r>
              <a:rPr lang="nl-NL" dirty="0"/>
              <a:t> of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help </a:t>
            </a:r>
            <a:r>
              <a:rPr lang="nl-NL" dirty="0" err="1"/>
              <a:t>you</a:t>
            </a:r>
            <a:r>
              <a:rPr lang="nl-NL" dirty="0"/>
              <a:t> take </a:t>
            </a:r>
            <a:r>
              <a:rPr lang="nl-NL" dirty="0" err="1"/>
              <a:t>the</a:t>
            </a:r>
            <a:r>
              <a:rPr lang="nl-NL" dirty="0"/>
              <a:t> first or next small step.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594449-03BE-D04A-AF1A-DE17CEF94C21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3443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6B67E1-A23E-5742-8261-5A6DF61EB032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6507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b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16132-EE56-4243-81D8-402E220FB736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6480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b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16132-EE56-4243-81D8-402E220FB736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0921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5B1884-789C-6540-ABEE-A80445305C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B491E50-7EBB-7346-92E2-147E10F256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E55C845-28B0-A84F-B350-5FDB09058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0D8B9B9-BFB4-314E-AE83-549F2D649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8010872-D6F3-3A4C-9B65-58369CB2C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4153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D7A5D8-F1B9-DF44-9341-4BA6889C1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7EB98D4-CE08-BD4E-9C88-4FA8FC695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246A7C6-8AF6-3B40-A62E-C3BDAC544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AABE530-9454-8A4E-940A-91C9F6624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E3F57F-164E-C34A-BF59-BE7024F49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2438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DA710F14-051E-4943-8332-6E771C6D1C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FEFCE55-5DD0-9946-81F8-F037B702C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32AF583-730A-D14D-BB0D-5CB1775E0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446E8BE-3A28-E04B-A89E-662725CE8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B6DDF89-A36E-3D46-BDA8-B22B234FE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9053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30E307-E4F2-FD48-BCA9-AE2292E5B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FD27FD2-C27C-6040-BF5E-745F3C768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9BFEC06-8400-EA4F-940B-1A8B90F0A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F995EF1-7348-0A4C-9D2C-3E2DC5B7B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8F34997-7AC8-994F-A09D-E6453CA59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044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C44B23-5775-704C-BC6F-7EDFA4A61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394C053-7AC7-104D-9D38-CF8660FE4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D3E28F8-A4AB-0448-BE1B-2A9EEA2EC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37A39FC-FF37-9043-9096-BADAB3159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02D6D67-CE4D-B846-A5D0-6B75E410F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5251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DA055C-8EB8-F749-8829-819DC1F91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2E162E-F0A7-5D4E-AC12-65B49E6313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020AC9F-0E82-9247-9F89-0796DC2520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E22A23F-ABF2-824F-B4EA-2AEB967C5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3833DC-03B4-4046-B79C-9B80970E0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5432E48-A3FD-7047-9518-4D0F87401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7213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00A4EB-9331-354E-804B-942683F08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528A118-5C63-B84D-BE77-4BCD068A4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2EEDBA0-89BC-164A-988A-247E1E6BB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94D5836-D535-9F46-A56C-39733D6F07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057B93F-05C2-DC47-83B6-B6CCCD7D4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8B3294CC-06F3-3D4C-AB95-D49C1A068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C247400-69D8-384B-864D-A7D1184B1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B90191A9-32FF-5748-86E6-E41E67C46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3738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559BEF-6CA2-9F4F-8F53-9073E8E1E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A8737EB1-361D-C14B-9928-DE3D0B97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3960C6C6-BCF1-DC4C-9670-B07C1BAC0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23F2D5C-2841-574F-A9C8-76025CAED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8021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033F267-270D-5B42-A005-D3D94F37B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E6A00F1-9250-2A4E-81F6-3B1696062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ECD94C8-100C-714C-AD74-911FE9399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6040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55603A-9FC0-4E40-9D6D-65C670165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112590-E004-8644-BC49-B1262DC2F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498534B0-AAC8-3F40-83BB-0303528D2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FEC01B7-A620-554D-A4B5-2EF25FFBA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80FCB4D-ECFB-2048-AA18-E43CE1FBB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D48BD59-E6E9-7140-A896-0E9B44878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829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699E7D-90E9-DE41-8D80-640680B86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8CA3EAFE-1B43-AD46-AA9F-4EE30CB9ED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FE073E2-6536-7042-9DCC-8EAF155ED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FBBC072-0EF1-6B4D-A48F-5C8F1222F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5D77DAF-2EE2-DF4D-BBEB-1E59A4662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6BB02B7-46EC-9D4C-A6D5-BCF2FAC4C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349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7846D06-24EB-FB49-AD32-856275337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C55B671-1A50-894E-A7F5-DC07A2442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2CBC0CF-2D6E-C541-91F9-F7179C94D5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3EC1C-503B-0D48-8FA2-19D8F20D9AD7}" type="datetimeFigureOut">
              <a:rPr lang="nl-NL" smtClean="0"/>
              <a:t>14-01-2026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A99D90-BC6C-3D4C-8EE6-9A2B4C7F57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3FF8740-309A-084C-AEF7-199BE82CC7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0B9CF-698A-8046-BA9A-9AAE7B20B92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10492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1234/osf.io/ksfvq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3" Type="http://schemas.openxmlformats.org/officeDocument/2006/relationships/image" Target="../media/image16.tiff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jp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C34B2C49-6159-2F45-ABAB-5614DDFE9EBC}"/>
              </a:ext>
            </a:extLst>
          </p:cNvPr>
          <p:cNvSpPr/>
          <p:nvPr/>
        </p:nvSpPr>
        <p:spPr>
          <a:xfrm>
            <a:off x="10668000" y="0"/>
            <a:ext cx="1523999" cy="22256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4E10E970-B51B-C840-8D0B-114CD03481F5}"/>
              </a:ext>
            </a:extLst>
          </p:cNvPr>
          <p:cNvSpPr/>
          <p:nvPr/>
        </p:nvSpPr>
        <p:spPr>
          <a:xfrm>
            <a:off x="10668000" y="4632325"/>
            <a:ext cx="1524000" cy="222567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493B7C56-84DA-4841-A57A-4EF901A68A86}"/>
              </a:ext>
            </a:extLst>
          </p:cNvPr>
          <p:cNvSpPr/>
          <p:nvPr/>
        </p:nvSpPr>
        <p:spPr>
          <a:xfrm>
            <a:off x="10667999" y="2316162"/>
            <a:ext cx="1524000" cy="222567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5652565B-3AA4-5745-BF38-4A20C3D79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18" y="1348581"/>
            <a:ext cx="9638859" cy="416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734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DAB6A7-7DB4-BB82-9621-B539D1FBF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026365A3-42C2-FB1E-5115-EA5C39BB2F2E}"/>
              </a:ext>
            </a:extLst>
          </p:cNvPr>
          <p:cNvSpPr/>
          <p:nvPr/>
        </p:nvSpPr>
        <p:spPr>
          <a:xfrm rot="5400000">
            <a:off x="1769534" y="4614334"/>
            <a:ext cx="474130" cy="40132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DC9226C3-554A-92CA-0405-2F18D0CA3DFE}"/>
              </a:ext>
            </a:extLst>
          </p:cNvPr>
          <p:cNvSpPr/>
          <p:nvPr/>
        </p:nvSpPr>
        <p:spPr>
          <a:xfrm rot="5400000">
            <a:off x="9948335" y="4619375"/>
            <a:ext cx="474131" cy="40132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64EFD438-F938-7E5D-CD76-3E4C29B86042}"/>
              </a:ext>
            </a:extLst>
          </p:cNvPr>
          <p:cNvSpPr/>
          <p:nvPr/>
        </p:nvSpPr>
        <p:spPr>
          <a:xfrm rot="5400000">
            <a:off x="5858935" y="4610949"/>
            <a:ext cx="474130" cy="401320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B3698542-6375-651D-73D2-D5BBAA7CE500}"/>
              </a:ext>
            </a:extLst>
          </p:cNvPr>
          <p:cNvSpPr txBox="1">
            <a:spLocks/>
          </p:cNvSpPr>
          <p:nvPr/>
        </p:nvSpPr>
        <p:spPr>
          <a:xfrm>
            <a:off x="9193426" y="5874502"/>
            <a:ext cx="3074773" cy="116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u="sng" dirty="0">
                <a:hlinkClick r:id="rId3"/>
              </a:rPr>
              <a:t>(Nosek et al., 2021)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5DE15F-C604-9D63-0637-A6D6D629B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401339"/>
            <a:ext cx="7772400" cy="540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329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B5AA496E-D1EF-AA4F-B4EC-B6CD2D9A994D}"/>
              </a:ext>
            </a:extLst>
          </p:cNvPr>
          <p:cNvSpPr/>
          <p:nvPr/>
        </p:nvSpPr>
        <p:spPr>
          <a:xfrm rot="5400000">
            <a:off x="1769534" y="4614334"/>
            <a:ext cx="474130" cy="40132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DC177368-D974-7142-A1B6-089B8BF2DC13}"/>
              </a:ext>
            </a:extLst>
          </p:cNvPr>
          <p:cNvSpPr/>
          <p:nvPr/>
        </p:nvSpPr>
        <p:spPr>
          <a:xfrm rot="5400000">
            <a:off x="9948335" y="4619375"/>
            <a:ext cx="474131" cy="40132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6A6112C4-1298-E840-9061-79DA667067B2}"/>
              </a:ext>
            </a:extLst>
          </p:cNvPr>
          <p:cNvSpPr/>
          <p:nvPr/>
        </p:nvSpPr>
        <p:spPr>
          <a:xfrm rot="5400000">
            <a:off x="5858935" y="4610949"/>
            <a:ext cx="474130" cy="401320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F5756BA-8117-A944-B3C1-9EF15C88CFBA}"/>
              </a:ext>
            </a:extLst>
          </p:cNvPr>
          <p:cNvSpPr/>
          <p:nvPr/>
        </p:nvSpPr>
        <p:spPr>
          <a:xfrm>
            <a:off x="6387045" y="3277638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b="0" dirty="0">
                <a:effectLst/>
              </a:rPr>
              <a:t> </a:t>
            </a:r>
            <a:endParaRPr lang="nl-NL" dirty="0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1783757A-3473-3E44-84BC-8B39D523FA82}"/>
              </a:ext>
            </a:extLst>
          </p:cNvPr>
          <p:cNvSpPr/>
          <p:nvPr/>
        </p:nvSpPr>
        <p:spPr>
          <a:xfrm>
            <a:off x="960611" y="328096"/>
            <a:ext cx="10043886" cy="57453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12" name="Graphic 11" descr="Gebruiker">
            <a:extLst>
              <a:ext uri="{FF2B5EF4-FFF2-40B4-BE49-F238E27FC236}">
                <a16:creationId xmlns:a16="http://schemas.microsoft.com/office/drawing/2014/main" id="{592538EA-123F-6A4E-8BC0-B391B25FD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42770" y="1664262"/>
            <a:ext cx="914400" cy="914400"/>
          </a:xfrm>
          <a:prstGeom prst="rect">
            <a:avLst/>
          </a:prstGeom>
        </p:spPr>
      </p:pic>
      <p:pic>
        <p:nvPicPr>
          <p:cNvPr id="13" name="Graphic 12" descr="Gebruiker">
            <a:extLst>
              <a:ext uri="{FF2B5EF4-FFF2-40B4-BE49-F238E27FC236}">
                <a16:creationId xmlns:a16="http://schemas.microsoft.com/office/drawing/2014/main" id="{A7325209-CDF6-3D44-A938-8004CFA534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28370" y="2722769"/>
            <a:ext cx="914400" cy="914400"/>
          </a:xfrm>
          <a:prstGeom prst="rect">
            <a:avLst/>
          </a:prstGeom>
        </p:spPr>
      </p:pic>
      <p:pic>
        <p:nvPicPr>
          <p:cNvPr id="14" name="Graphic 13" descr="Gebruiker">
            <a:extLst>
              <a:ext uri="{FF2B5EF4-FFF2-40B4-BE49-F238E27FC236}">
                <a16:creationId xmlns:a16="http://schemas.microsoft.com/office/drawing/2014/main" id="{BA46B78C-2D55-C744-A41C-708809BAA5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53329" y="3081856"/>
            <a:ext cx="914400" cy="914400"/>
          </a:xfrm>
          <a:prstGeom prst="rect">
            <a:avLst/>
          </a:prstGeom>
        </p:spPr>
      </p:pic>
      <p:pic>
        <p:nvPicPr>
          <p:cNvPr id="15" name="Graphic 14" descr="Gebruiker">
            <a:extLst>
              <a:ext uri="{FF2B5EF4-FFF2-40B4-BE49-F238E27FC236}">
                <a16:creationId xmlns:a16="http://schemas.microsoft.com/office/drawing/2014/main" id="{8E14597E-40C2-BD47-992F-0C28825FEF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09610" y="2064058"/>
            <a:ext cx="914400" cy="914400"/>
          </a:xfrm>
          <a:prstGeom prst="rect">
            <a:avLst/>
          </a:prstGeom>
        </p:spPr>
      </p:pic>
      <p:pic>
        <p:nvPicPr>
          <p:cNvPr id="16" name="Graphic 15" descr="Gebruiker">
            <a:extLst>
              <a:ext uri="{FF2B5EF4-FFF2-40B4-BE49-F238E27FC236}">
                <a16:creationId xmlns:a16="http://schemas.microsoft.com/office/drawing/2014/main" id="{C5426FC1-9558-7D44-ADD9-6F6418C2FA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22545" y="2363237"/>
            <a:ext cx="914400" cy="914400"/>
          </a:xfrm>
          <a:prstGeom prst="rect">
            <a:avLst/>
          </a:prstGeom>
        </p:spPr>
      </p:pic>
      <p:pic>
        <p:nvPicPr>
          <p:cNvPr id="17" name="Graphic 16" descr="Gebruiker">
            <a:extLst>
              <a:ext uri="{FF2B5EF4-FFF2-40B4-BE49-F238E27FC236}">
                <a16:creationId xmlns:a16="http://schemas.microsoft.com/office/drawing/2014/main" id="{88E21CC2-9DB0-E64E-B1DE-0AA6A5598C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68097" y="2852729"/>
            <a:ext cx="914400" cy="914400"/>
          </a:xfrm>
          <a:prstGeom prst="rect">
            <a:avLst/>
          </a:prstGeom>
        </p:spPr>
      </p:pic>
      <p:pic>
        <p:nvPicPr>
          <p:cNvPr id="18" name="Graphic 17" descr="Gebruiker">
            <a:extLst>
              <a:ext uri="{FF2B5EF4-FFF2-40B4-BE49-F238E27FC236}">
                <a16:creationId xmlns:a16="http://schemas.microsoft.com/office/drawing/2014/main" id="{D353CDB1-C416-004A-9BBB-3C59535FB4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19714" y="3293149"/>
            <a:ext cx="914400" cy="914400"/>
          </a:xfrm>
          <a:prstGeom prst="rect">
            <a:avLst/>
          </a:prstGeom>
        </p:spPr>
      </p:pic>
      <p:pic>
        <p:nvPicPr>
          <p:cNvPr id="19" name="Graphic 18" descr="Gebruiker">
            <a:extLst>
              <a:ext uri="{FF2B5EF4-FFF2-40B4-BE49-F238E27FC236}">
                <a16:creationId xmlns:a16="http://schemas.microsoft.com/office/drawing/2014/main" id="{50E06DC9-A60F-924C-AE1C-CA8EE94A04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34385" y="2799616"/>
            <a:ext cx="914400" cy="914400"/>
          </a:xfrm>
          <a:prstGeom prst="rect">
            <a:avLst/>
          </a:prstGeom>
        </p:spPr>
      </p:pic>
      <p:pic>
        <p:nvPicPr>
          <p:cNvPr id="20" name="Graphic 19" descr="Gebruiker">
            <a:extLst>
              <a:ext uri="{FF2B5EF4-FFF2-40B4-BE49-F238E27FC236}">
                <a16:creationId xmlns:a16="http://schemas.microsoft.com/office/drawing/2014/main" id="{038A0258-724E-9D43-8201-CA00B7FBDC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88750" y="1980091"/>
            <a:ext cx="914400" cy="914400"/>
          </a:xfrm>
          <a:prstGeom prst="rect">
            <a:avLst/>
          </a:prstGeom>
        </p:spPr>
      </p:pic>
      <p:sp>
        <p:nvSpPr>
          <p:cNvPr id="21" name="Pijl links en rechts 20">
            <a:extLst>
              <a:ext uri="{FF2B5EF4-FFF2-40B4-BE49-F238E27FC236}">
                <a16:creationId xmlns:a16="http://schemas.microsoft.com/office/drawing/2014/main" id="{09E00645-E77B-A84D-873F-ED0B62DAAA63}"/>
              </a:ext>
            </a:extLst>
          </p:cNvPr>
          <p:cNvSpPr/>
          <p:nvPr/>
        </p:nvSpPr>
        <p:spPr>
          <a:xfrm rot="851465">
            <a:off x="2800054" y="3495291"/>
            <a:ext cx="742376" cy="449943"/>
          </a:xfrm>
          <a:prstGeom prst="left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2" name="Pijl links en rechts 21">
            <a:extLst>
              <a:ext uri="{FF2B5EF4-FFF2-40B4-BE49-F238E27FC236}">
                <a16:creationId xmlns:a16="http://schemas.microsoft.com/office/drawing/2014/main" id="{22570B9A-3394-A147-B4D3-A2DAA49D8531}"/>
              </a:ext>
            </a:extLst>
          </p:cNvPr>
          <p:cNvSpPr/>
          <p:nvPr/>
        </p:nvSpPr>
        <p:spPr>
          <a:xfrm rot="4063716">
            <a:off x="3687431" y="2560560"/>
            <a:ext cx="742376" cy="449943"/>
          </a:xfrm>
          <a:prstGeom prst="left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Pijl links en rechts 22">
            <a:extLst>
              <a:ext uri="{FF2B5EF4-FFF2-40B4-BE49-F238E27FC236}">
                <a16:creationId xmlns:a16="http://schemas.microsoft.com/office/drawing/2014/main" id="{0CF0160A-8278-3542-90FC-46EF362ECD59}"/>
              </a:ext>
            </a:extLst>
          </p:cNvPr>
          <p:cNvSpPr/>
          <p:nvPr/>
        </p:nvSpPr>
        <p:spPr>
          <a:xfrm rot="7846941">
            <a:off x="2346235" y="2212320"/>
            <a:ext cx="742376" cy="449943"/>
          </a:xfrm>
          <a:prstGeom prst="left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Pijl links en rechts 23">
            <a:extLst>
              <a:ext uri="{FF2B5EF4-FFF2-40B4-BE49-F238E27FC236}">
                <a16:creationId xmlns:a16="http://schemas.microsoft.com/office/drawing/2014/main" id="{C41E57CE-3E30-314A-9F71-FDD8354D43E6}"/>
              </a:ext>
            </a:extLst>
          </p:cNvPr>
          <p:cNvSpPr/>
          <p:nvPr/>
        </p:nvSpPr>
        <p:spPr>
          <a:xfrm>
            <a:off x="5045906" y="2624656"/>
            <a:ext cx="1879571" cy="914400"/>
          </a:xfrm>
          <a:prstGeom prst="leftRightArrow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7" name="Ovaal 26">
            <a:extLst>
              <a:ext uri="{FF2B5EF4-FFF2-40B4-BE49-F238E27FC236}">
                <a16:creationId xmlns:a16="http://schemas.microsoft.com/office/drawing/2014/main" id="{E9848E76-DB76-6144-B41E-68ADA81DF393}"/>
              </a:ext>
            </a:extLst>
          </p:cNvPr>
          <p:cNvSpPr/>
          <p:nvPr/>
        </p:nvSpPr>
        <p:spPr>
          <a:xfrm>
            <a:off x="699169" y="4286269"/>
            <a:ext cx="1741714" cy="1683657"/>
          </a:xfrm>
          <a:prstGeom prst="ellipse">
            <a:avLst/>
          </a:prstGeom>
          <a:solidFill>
            <a:srgbClr val="002060"/>
          </a:solidFill>
          <a:ln w="1143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b="1" dirty="0"/>
              <a:t>Expert</a:t>
            </a:r>
          </a:p>
        </p:txBody>
      </p:sp>
      <p:sp>
        <p:nvSpPr>
          <p:cNvPr id="31" name="Ovaal 30">
            <a:extLst>
              <a:ext uri="{FF2B5EF4-FFF2-40B4-BE49-F238E27FC236}">
                <a16:creationId xmlns:a16="http://schemas.microsoft.com/office/drawing/2014/main" id="{359A57C9-9BE6-4242-A48F-823AA7B25269}"/>
              </a:ext>
            </a:extLst>
          </p:cNvPr>
          <p:cNvSpPr/>
          <p:nvPr/>
        </p:nvSpPr>
        <p:spPr>
          <a:xfrm>
            <a:off x="9448898" y="3714016"/>
            <a:ext cx="2307216" cy="2277672"/>
          </a:xfrm>
          <a:prstGeom prst="ellipse">
            <a:avLst/>
          </a:prstGeom>
          <a:solidFill>
            <a:srgbClr val="0070C0"/>
          </a:solidFill>
          <a:ln w="1143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5" name="Tekstvak 12">
            <a:extLst>
              <a:ext uri="{FF2B5EF4-FFF2-40B4-BE49-F238E27FC236}">
                <a16:creationId xmlns:a16="http://schemas.microsoft.com/office/drawing/2014/main" id="{C0B26FD3-146E-2C4C-B84C-4E09A920D86E}"/>
              </a:ext>
            </a:extLst>
          </p:cNvPr>
          <p:cNvSpPr txBox="1"/>
          <p:nvPr/>
        </p:nvSpPr>
        <p:spPr>
          <a:xfrm>
            <a:off x="9747592" y="4611409"/>
            <a:ext cx="17098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b="1" dirty="0" err="1">
                <a:solidFill>
                  <a:schemeClr val="bg1"/>
                </a:solidFill>
              </a:rPr>
              <a:t>Interested</a:t>
            </a:r>
            <a:endParaRPr lang="nl-NL" sz="2800" b="1" dirty="0">
              <a:solidFill>
                <a:schemeClr val="bg1"/>
              </a:solidFill>
            </a:endParaRPr>
          </a:p>
        </p:txBody>
      </p:sp>
      <p:pic>
        <p:nvPicPr>
          <p:cNvPr id="26" name="Graphic 25" descr="Gebruiker">
            <a:extLst>
              <a:ext uri="{FF2B5EF4-FFF2-40B4-BE49-F238E27FC236}">
                <a16:creationId xmlns:a16="http://schemas.microsoft.com/office/drawing/2014/main" id="{BC1AEBF1-B656-4541-AD6A-FC39CFA6D2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69013" y="3714016"/>
            <a:ext cx="914400" cy="914400"/>
          </a:xfrm>
          <a:prstGeom prst="rect">
            <a:avLst/>
          </a:prstGeom>
        </p:spPr>
      </p:pic>
      <p:pic>
        <p:nvPicPr>
          <p:cNvPr id="28" name="Graphic 27" descr="Gebruiker">
            <a:extLst>
              <a:ext uri="{FF2B5EF4-FFF2-40B4-BE49-F238E27FC236}">
                <a16:creationId xmlns:a16="http://schemas.microsoft.com/office/drawing/2014/main" id="{D19A116C-849C-8B40-AB81-E428A1C05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18046" y="2437291"/>
            <a:ext cx="914400" cy="914400"/>
          </a:xfrm>
          <a:prstGeom prst="rect">
            <a:avLst/>
          </a:prstGeom>
        </p:spPr>
      </p:pic>
      <p:sp>
        <p:nvSpPr>
          <p:cNvPr id="2" name="Ovaal 1">
            <a:extLst>
              <a:ext uri="{FF2B5EF4-FFF2-40B4-BE49-F238E27FC236}">
                <a16:creationId xmlns:a16="http://schemas.microsoft.com/office/drawing/2014/main" id="{8F3118E9-B1F0-2146-9572-AFFD043A7CE6}"/>
              </a:ext>
            </a:extLst>
          </p:cNvPr>
          <p:cNvSpPr/>
          <p:nvPr/>
        </p:nvSpPr>
        <p:spPr>
          <a:xfrm>
            <a:off x="1942529" y="1520147"/>
            <a:ext cx="2919244" cy="2916621"/>
          </a:xfrm>
          <a:prstGeom prst="ellipse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94732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A223FBC-EC9C-FF46-9ABD-47997E43F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rgbClr val="002060"/>
                </a:solidFill>
              </a:rPr>
              <a:t>Make Open Science more </a:t>
            </a:r>
            <a:r>
              <a:rPr lang="en-US" b="1" dirty="0">
                <a:solidFill>
                  <a:srgbClr val="002060"/>
                </a:solidFill>
              </a:rPr>
              <a:t>visible</a:t>
            </a:r>
            <a:r>
              <a:rPr lang="en-US" dirty="0">
                <a:solidFill>
                  <a:srgbClr val="002060"/>
                </a:solidFill>
              </a:rPr>
              <a:t> and </a:t>
            </a:r>
            <a:r>
              <a:rPr lang="en-US" b="1" dirty="0">
                <a:solidFill>
                  <a:srgbClr val="002060"/>
                </a:solidFill>
              </a:rPr>
              <a:t>accessible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2060"/>
                </a:solidFill>
              </a:rPr>
              <a:t>Promote </a:t>
            </a:r>
            <a:r>
              <a:rPr lang="en-US" b="1" dirty="0">
                <a:solidFill>
                  <a:srgbClr val="002060"/>
                </a:solidFill>
              </a:rPr>
              <a:t>peer-to-peer knowledge exchange</a:t>
            </a:r>
            <a:endParaRPr lang="en-US" dirty="0">
              <a:solidFill>
                <a:srgbClr val="002060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002060"/>
                </a:solidFill>
              </a:rPr>
              <a:t>Inspire</a:t>
            </a:r>
            <a:r>
              <a:rPr lang="en-US" dirty="0">
                <a:solidFill>
                  <a:srgbClr val="002060"/>
                </a:solidFill>
              </a:rPr>
              <a:t> and </a:t>
            </a:r>
            <a:r>
              <a:rPr lang="en-US" b="1" dirty="0">
                <a:solidFill>
                  <a:srgbClr val="002060"/>
                </a:solidFill>
              </a:rPr>
              <a:t>enable</a:t>
            </a:r>
            <a:r>
              <a:rPr lang="en-US" dirty="0">
                <a:solidFill>
                  <a:srgbClr val="002060"/>
                </a:solidFill>
              </a:rPr>
              <a:t> researchers to take the next small step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2060"/>
                </a:solidFill>
              </a:rPr>
              <a:t>Identify </a:t>
            </a:r>
            <a:r>
              <a:rPr lang="en-US" b="1" dirty="0">
                <a:solidFill>
                  <a:srgbClr val="002060"/>
                </a:solidFill>
              </a:rPr>
              <a:t>obstacles</a:t>
            </a:r>
            <a:r>
              <a:rPr lang="en-US" dirty="0">
                <a:solidFill>
                  <a:srgbClr val="002060"/>
                </a:solidFill>
              </a:rPr>
              <a:t> and </a:t>
            </a:r>
            <a:r>
              <a:rPr lang="en-US" b="1" dirty="0">
                <a:solidFill>
                  <a:srgbClr val="002060"/>
                </a:solidFill>
              </a:rPr>
              <a:t>need for </a:t>
            </a:r>
            <a:r>
              <a:rPr lang="en-US" dirty="0">
                <a:solidFill>
                  <a:srgbClr val="002060"/>
                </a:solidFill>
              </a:rPr>
              <a:t>support to inform policy makers</a:t>
            </a:r>
          </a:p>
          <a:p>
            <a:pPr marL="0" indent="0">
              <a:buNone/>
            </a:pPr>
            <a:endParaRPr lang="nl-NL" dirty="0">
              <a:solidFill>
                <a:srgbClr val="002060"/>
              </a:solidFill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968F81F5-26C2-0A48-8C88-8B69FCE6576F}"/>
              </a:ext>
            </a:extLst>
          </p:cNvPr>
          <p:cNvSpPr txBox="1">
            <a:spLocks/>
          </p:cNvSpPr>
          <p:nvPr/>
        </p:nvSpPr>
        <p:spPr>
          <a:xfrm>
            <a:off x="1024128" y="585216"/>
            <a:ext cx="80182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rgbClr val="002060"/>
                </a:solidFill>
              </a:rPr>
              <a:t>Goals Open </a:t>
            </a:r>
            <a:r>
              <a:rPr lang="nl-NL" dirty="0" err="1">
                <a:solidFill>
                  <a:srgbClr val="002060"/>
                </a:solidFill>
              </a:rPr>
              <a:t>Science</a:t>
            </a:r>
            <a:r>
              <a:rPr lang="nl-NL" dirty="0">
                <a:solidFill>
                  <a:srgbClr val="002060"/>
                </a:solidFill>
              </a:rPr>
              <a:t> Community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80904EFA-20AE-1C4E-A291-9D9E8F68CFB8}"/>
              </a:ext>
            </a:extLst>
          </p:cNvPr>
          <p:cNvSpPr/>
          <p:nvPr/>
        </p:nvSpPr>
        <p:spPr>
          <a:xfrm rot="5400000">
            <a:off x="1769534" y="4614334"/>
            <a:ext cx="474130" cy="40132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3822D22B-E1F5-4943-BFAD-04D8AB7D301A}"/>
              </a:ext>
            </a:extLst>
          </p:cNvPr>
          <p:cNvSpPr/>
          <p:nvPr/>
        </p:nvSpPr>
        <p:spPr>
          <a:xfrm rot="5400000">
            <a:off x="9948335" y="4619375"/>
            <a:ext cx="474131" cy="40132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AD188BEB-3B07-714D-BD23-7516520D50ED}"/>
              </a:ext>
            </a:extLst>
          </p:cNvPr>
          <p:cNvSpPr/>
          <p:nvPr/>
        </p:nvSpPr>
        <p:spPr>
          <a:xfrm rot="5400000">
            <a:off x="5858935" y="4610949"/>
            <a:ext cx="474130" cy="401320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75220CD7-A1FF-1C45-A7F9-8C6B216D3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1117" y="232024"/>
            <a:ext cx="1343813" cy="130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47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968D4-AAA5-3CD3-F92E-6EC7748AA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652" y="0"/>
            <a:ext cx="4860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041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B5AA496E-D1EF-AA4F-B4EC-B6CD2D9A994D}"/>
              </a:ext>
            </a:extLst>
          </p:cNvPr>
          <p:cNvSpPr/>
          <p:nvPr/>
        </p:nvSpPr>
        <p:spPr>
          <a:xfrm rot="5400000">
            <a:off x="1769534" y="4614334"/>
            <a:ext cx="474130" cy="40132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DC177368-D974-7142-A1B6-089B8BF2DC13}"/>
              </a:ext>
            </a:extLst>
          </p:cNvPr>
          <p:cNvSpPr/>
          <p:nvPr/>
        </p:nvSpPr>
        <p:spPr>
          <a:xfrm rot="5400000">
            <a:off x="9948335" y="4619375"/>
            <a:ext cx="474131" cy="40132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6A6112C4-1298-E840-9061-79DA667067B2}"/>
              </a:ext>
            </a:extLst>
          </p:cNvPr>
          <p:cNvSpPr/>
          <p:nvPr/>
        </p:nvSpPr>
        <p:spPr>
          <a:xfrm rot="5400000">
            <a:off x="5858935" y="4610949"/>
            <a:ext cx="474130" cy="401320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F5756BA-8117-A944-B3C1-9EF15C88CFBA}"/>
              </a:ext>
            </a:extLst>
          </p:cNvPr>
          <p:cNvSpPr/>
          <p:nvPr/>
        </p:nvSpPr>
        <p:spPr>
          <a:xfrm>
            <a:off x="8022682" y="2869666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b="0" dirty="0">
                <a:effectLst/>
              </a:rPr>
              <a:t> 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D21C3810-657A-4049-BE3E-1AFE73AD5DE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21017" y="681037"/>
            <a:ext cx="4502834" cy="5324780"/>
          </a:xfrm>
          <a:prstGeom prst="rect">
            <a:avLst/>
          </a:prstGeom>
        </p:spPr>
      </p:pic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5A8D9CD3-F84A-044B-85CB-F3747FD9F75C}"/>
              </a:ext>
            </a:extLst>
          </p:cNvPr>
          <p:cNvCxnSpPr>
            <a:cxnSpLocks/>
          </p:cNvCxnSpPr>
          <p:nvPr/>
        </p:nvCxnSpPr>
        <p:spPr>
          <a:xfrm flipH="1" flipV="1">
            <a:off x="5506970" y="2529465"/>
            <a:ext cx="1725207" cy="813966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9F79107F-43D3-9148-82D1-6F4C98C2DEDF}"/>
              </a:ext>
            </a:extLst>
          </p:cNvPr>
          <p:cNvCxnSpPr>
            <a:cxnSpLocks/>
          </p:cNvCxnSpPr>
          <p:nvPr/>
        </p:nvCxnSpPr>
        <p:spPr>
          <a:xfrm flipH="1" flipV="1">
            <a:off x="5460270" y="3477302"/>
            <a:ext cx="1077642" cy="851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CCE3AA5A-1A3D-A349-BD2D-53BCA430CBE3}"/>
              </a:ext>
            </a:extLst>
          </p:cNvPr>
          <p:cNvCxnSpPr>
            <a:cxnSpLocks/>
          </p:cNvCxnSpPr>
          <p:nvPr/>
        </p:nvCxnSpPr>
        <p:spPr>
          <a:xfrm flipH="1" flipV="1">
            <a:off x="5528725" y="1857209"/>
            <a:ext cx="1534121" cy="1052873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632CE94A-AA29-3548-92DC-64E63AE1E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6794" y="2123576"/>
            <a:ext cx="2042837" cy="878419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D34E8663-28A2-054D-B4E3-491E87225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0932" y="1269095"/>
            <a:ext cx="2084103" cy="854481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CD30504C-61CC-F043-9731-DF44511D88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41190" y="3485812"/>
            <a:ext cx="1929345" cy="791031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6F7D1972-DC5D-2144-919A-759BDE3B55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0932" y="2937239"/>
            <a:ext cx="2217792" cy="909295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1BA1C3A9-3936-2A4A-B213-3EEADC7DB6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41190" y="4370964"/>
            <a:ext cx="1984162" cy="788705"/>
          </a:xfrm>
          <a:prstGeom prst="rect">
            <a:avLst/>
          </a:prstGeom>
        </p:spPr>
      </p:pic>
      <p:cxnSp>
        <p:nvCxnSpPr>
          <p:cNvPr id="17" name="Rechte verbindingslijn 16">
            <a:extLst>
              <a:ext uri="{FF2B5EF4-FFF2-40B4-BE49-F238E27FC236}">
                <a16:creationId xmlns:a16="http://schemas.microsoft.com/office/drawing/2014/main" id="{850CABC8-2AA1-9B4C-B96B-B32BFF01C810}"/>
              </a:ext>
            </a:extLst>
          </p:cNvPr>
          <p:cNvCxnSpPr>
            <a:cxnSpLocks/>
          </p:cNvCxnSpPr>
          <p:nvPr/>
        </p:nvCxnSpPr>
        <p:spPr>
          <a:xfrm flipH="1">
            <a:off x="8315911" y="3869433"/>
            <a:ext cx="140794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A3FE2B71-A08F-B543-949C-306A625A8603}"/>
              </a:ext>
            </a:extLst>
          </p:cNvPr>
          <p:cNvCxnSpPr>
            <a:cxnSpLocks/>
          </p:cNvCxnSpPr>
          <p:nvPr/>
        </p:nvCxnSpPr>
        <p:spPr>
          <a:xfrm flipH="1">
            <a:off x="7740177" y="4800767"/>
            <a:ext cx="1983674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18">
            <a:extLst>
              <a:ext uri="{FF2B5EF4-FFF2-40B4-BE49-F238E27FC236}">
                <a16:creationId xmlns:a16="http://schemas.microsoft.com/office/drawing/2014/main" id="{37EC12C0-5861-434A-B060-45D6CCD50F1F}"/>
              </a:ext>
            </a:extLst>
          </p:cNvPr>
          <p:cNvCxnSpPr>
            <a:cxnSpLocks/>
          </p:cNvCxnSpPr>
          <p:nvPr/>
        </p:nvCxnSpPr>
        <p:spPr>
          <a:xfrm flipV="1">
            <a:off x="6759237" y="4512902"/>
            <a:ext cx="472939" cy="690553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CDDE2716-510F-0C4E-A35C-4C983F5EE10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65283" y="5217171"/>
            <a:ext cx="2016037" cy="828979"/>
          </a:xfrm>
          <a:prstGeom prst="rect">
            <a:avLst/>
          </a:prstGeom>
        </p:spPr>
      </p:pic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7918BFCD-D111-C241-9397-3C0D31072AE5}"/>
              </a:ext>
            </a:extLst>
          </p:cNvPr>
          <p:cNvCxnSpPr>
            <a:cxnSpLocks/>
          </p:cNvCxnSpPr>
          <p:nvPr/>
        </p:nvCxnSpPr>
        <p:spPr>
          <a:xfrm flipH="1">
            <a:off x="8939754" y="1300736"/>
            <a:ext cx="901436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>
            <a:extLst>
              <a:ext uri="{FF2B5EF4-FFF2-40B4-BE49-F238E27FC236}">
                <a16:creationId xmlns:a16="http://schemas.microsoft.com/office/drawing/2014/main" id="{F7630D34-0E18-2A46-9672-15FC18EDE0BD}"/>
              </a:ext>
            </a:extLst>
          </p:cNvPr>
          <p:cNvCxnSpPr>
            <a:cxnSpLocks/>
          </p:cNvCxnSpPr>
          <p:nvPr/>
        </p:nvCxnSpPr>
        <p:spPr>
          <a:xfrm flipH="1">
            <a:off x="5455695" y="4001850"/>
            <a:ext cx="997033" cy="226105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Afbeelding 22">
            <a:extLst>
              <a:ext uri="{FF2B5EF4-FFF2-40B4-BE49-F238E27FC236}">
                <a16:creationId xmlns:a16="http://schemas.microsoft.com/office/drawing/2014/main" id="{A6A67645-9051-5947-927D-DAF068B32E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41190" y="904070"/>
            <a:ext cx="1929345" cy="793332"/>
          </a:xfrm>
          <a:prstGeom prst="rect">
            <a:avLst/>
          </a:prstGeom>
        </p:spPr>
      </p:pic>
      <p:pic>
        <p:nvPicPr>
          <p:cNvPr id="24" name="Afbeelding 23">
            <a:extLst>
              <a:ext uri="{FF2B5EF4-FFF2-40B4-BE49-F238E27FC236}">
                <a16:creationId xmlns:a16="http://schemas.microsoft.com/office/drawing/2014/main" id="{BACE3D00-2FCB-BA4A-B3D1-C5611D15AC6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2237" y="222212"/>
            <a:ext cx="3072510" cy="1046883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FE770B94-5D8F-5242-970A-E7C8413E90F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13400" y="3846534"/>
            <a:ext cx="2142295" cy="878341"/>
          </a:xfrm>
          <a:prstGeom prst="rect">
            <a:avLst/>
          </a:prstGeom>
        </p:spPr>
      </p:pic>
      <p:cxnSp>
        <p:nvCxnSpPr>
          <p:cNvPr id="26" name="Rechte verbindingslijn 25">
            <a:extLst>
              <a:ext uri="{FF2B5EF4-FFF2-40B4-BE49-F238E27FC236}">
                <a16:creationId xmlns:a16="http://schemas.microsoft.com/office/drawing/2014/main" id="{1C5DC865-4339-9747-AEDA-4F7945F822DE}"/>
              </a:ext>
            </a:extLst>
          </p:cNvPr>
          <p:cNvCxnSpPr>
            <a:cxnSpLocks/>
          </p:cNvCxnSpPr>
          <p:nvPr/>
        </p:nvCxnSpPr>
        <p:spPr>
          <a:xfrm flipH="1">
            <a:off x="8044977" y="5853713"/>
            <a:ext cx="1678874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Afbeelding 26" descr="Afbeelding met klok&#10;&#10;Automatisch gegenereerde beschrijving">
            <a:extLst>
              <a:ext uri="{FF2B5EF4-FFF2-40B4-BE49-F238E27FC236}">
                <a16:creationId xmlns:a16="http://schemas.microsoft.com/office/drawing/2014/main" id="{1D0FECDD-53AF-C94E-972D-00E1FC20CBE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841924" y="5426704"/>
            <a:ext cx="1983428" cy="78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100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B5AA496E-D1EF-AA4F-B4EC-B6CD2D9A994D}"/>
              </a:ext>
            </a:extLst>
          </p:cNvPr>
          <p:cNvSpPr/>
          <p:nvPr/>
        </p:nvSpPr>
        <p:spPr>
          <a:xfrm rot="5400000">
            <a:off x="1769534" y="4614334"/>
            <a:ext cx="474130" cy="40132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DC177368-D974-7142-A1B6-089B8BF2DC13}"/>
              </a:ext>
            </a:extLst>
          </p:cNvPr>
          <p:cNvSpPr/>
          <p:nvPr/>
        </p:nvSpPr>
        <p:spPr>
          <a:xfrm rot="5400000">
            <a:off x="9948335" y="4619375"/>
            <a:ext cx="474131" cy="40132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6A6112C4-1298-E840-9061-79DA667067B2}"/>
              </a:ext>
            </a:extLst>
          </p:cNvPr>
          <p:cNvSpPr/>
          <p:nvPr/>
        </p:nvSpPr>
        <p:spPr>
          <a:xfrm rot="5400000">
            <a:off x="5858935" y="4610949"/>
            <a:ext cx="474130" cy="401320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9F5756BA-8117-A944-B3C1-9EF15C88CFBA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b="0" dirty="0">
                <a:effectLst/>
              </a:rPr>
              <a:t> </a:t>
            </a:r>
            <a:endParaRPr lang="nl-NL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ADDF9865-6ED7-1E45-86D2-2A69ECBE43AB}"/>
              </a:ext>
            </a:extLst>
          </p:cNvPr>
          <p:cNvSpPr txBox="1"/>
          <p:nvPr/>
        </p:nvSpPr>
        <p:spPr>
          <a:xfrm>
            <a:off x="991812" y="2875322"/>
            <a:ext cx="9716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rgbClr val="0070C0"/>
                </a:solidFill>
                <a:latin typeface="Lucida Console" panose="020B0609040504020204" pitchFamily="49" charset="0"/>
              </a:rPr>
              <a:t>The </a:t>
            </a:r>
            <a:r>
              <a:rPr lang="nl-NL" sz="5400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future</a:t>
            </a:r>
            <a:r>
              <a:rPr lang="nl-NL" sz="5400" dirty="0">
                <a:solidFill>
                  <a:srgbClr val="0070C0"/>
                </a:solidFill>
                <a:latin typeface="Lucida Console" panose="020B0609040504020204" pitchFamily="49" charset="0"/>
              </a:rPr>
              <a:t> is open!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DB5C8FF4-3516-7045-805A-77DC5B9D3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1117" y="232024"/>
            <a:ext cx="1343813" cy="13089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58FD2D-3F45-39AF-9AA3-18FF98D97D02}"/>
              </a:ext>
            </a:extLst>
          </p:cNvPr>
          <p:cNvSpPr txBox="1"/>
          <p:nvPr/>
        </p:nvSpPr>
        <p:spPr>
          <a:xfrm>
            <a:off x="4004067" y="5395280"/>
            <a:ext cx="417473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sym typeface="Wingdings" pitchFamily="2" charset="2"/>
              </a:rPr>
              <a:t> </a:t>
            </a:r>
            <a:r>
              <a:rPr lang="en-US" sz="2800" dirty="0" err="1">
                <a:solidFill>
                  <a:srgbClr val="002060"/>
                </a:solidFill>
                <a:sym typeface="Wingdings" pitchFamily="2" charset="2"/>
              </a:rPr>
              <a:t>openscience-utrecht.com</a:t>
            </a:r>
            <a:endParaRPr lang="en-US" b="1" dirty="0">
              <a:solidFill>
                <a:srgbClr val="00206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12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4695-2D1E-74E2-A116-AACEFB501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9C4FC-C0CA-1828-D1BF-A17A47E5C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2" name="Picture 4" descr="Implementation of the UNESCO Recommendation on Open Science - WFEO">
            <a:extLst>
              <a:ext uri="{FF2B5EF4-FFF2-40B4-BE49-F238E27FC236}">
                <a16:creationId xmlns:a16="http://schemas.microsoft.com/office/drawing/2014/main" id="{97FDB1B9-9471-42B1-23EF-F5984F124E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183" y="-1346886"/>
            <a:ext cx="8341634" cy="8204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1468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DB51C-3335-4D19-F7B4-6781DB352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BE752-D8CF-6BA9-0B69-BCDC7524D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F3D27B-78D1-D8F2-90E9-C5E0CEC5D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114" y="722068"/>
            <a:ext cx="11177772" cy="560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616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43BB4-2317-2946-4BD2-6FD9832CF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C7C25-BA27-EF9E-D393-4B06C527F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9BE41A-E3E3-A4BD-FDF9-C7FD75A2F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38896"/>
            <a:ext cx="7772400" cy="438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49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59339-C4A9-D5D7-C6A4-41F144DAA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68E8A-127D-2B98-4B0C-AEFDB9CC4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Open science - Wikiwand">
            <a:extLst>
              <a:ext uri="{FF2B5EF4-FFF2-40B4-BE49-F238E27FC236}">
                <a16:creationId xmlns:a16="http://schemas.microsoft.com/office/drawing/2014/main" id="{9890FA50-15FB-1FF4-1969-ACE57DAA1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385" y="-445477"/>
            <a:ext cx="6771369" cy="797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4069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4E2DF-203D-827A-0FD1-56CD386C2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D1522-7D7A-89B0-E5CD-9FBE44D09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The Four Pillars of Open Science, and How Universities Can Implement Them">
            <a:extLst>
              <a:ext uri="{FF2B5EF4-FFF2-40B4-BE49-F238E27FC236}">
                <a16:creationId xmlns:a16="http://schemas.microsoft.com/office/drawing/2014/main" id="{99846E63-DBB3-A264-C66C-8E2737B0A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88" y="0"/>
            <a:ext cx="109934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8357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575039-E9E1-F6CC-7B0F-2973B4F14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87378"/>
            <a:ext cx="7772400" cy="328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473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B5AA496E-D1EF-AA4F-B4EC-B6CD2D9A994D}"/>
              </a:ext>
            </a:extLst>
          </p:cNvPr>
          <p:cNvSpPr/>
          <p:nvPr/>
        </p:nvSpPr>
        <p:spPr>
          <a:xfrm rot="5400000">
            <a:off x="1769534" y="4614334"/>
            <a:ext cx="474130" cy="40132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DC177368-D974-7142-A1B6-089B8BF2DC13}"/>
              </a:ext>
            </a:extLst>
          </p:cNvPr>
          <p:cNvSpPr/>
          <p:nvPr/>
        </p:nvSpPr>
        <p:spPr>
          <a:xfrm rot="5400000">
            <a:off x="9948335" y="4619375"/>
            <a:ext cx="474131" cy="40132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6A6112C4-1298-E840-9061-79DA667067B2}"/>
              </a:ext>
            </a:extLst>
          </p:cNvPr>
          <p:cNvSpPr/>
          <p:nvPr/>
        </p:nvSpPr>
        <p:spPr>
          <a:xfrm rot="5400000">
            <a:off x="5858935" y="4610949"/>
            <a:ext cx="474130" cy="401320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Pijl omlaag 6">
            <a:extLst>
              <a:ext uri="{FF2B5EF4-FFF2-40B4-BE49-F238E27FC236}">
                <a16:creationId xmlns:a16="http://schemas.microsoft.com/office/drawing/2014/main" id="{2F997B90-2DFD-E34A-86F3-5780052F0791}"/>
              </a:ext>
            </a:extLst>
          </p:cNvPr>
          <p:cNvSpPr/>
          <p:nvPr/>
        </p:nvSpPr>
        <p:spPr>
          <a:xfrm>
            <a:off x="4040012" y="1623819"/>
            <a:ext cx="2669474" cy="2751638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  <a:p>
            <a:pPr algn="ctr"/>
            <a:endParaRPr lang="nl-NL" sz="2400" dirty="0"/>
          </a:p>
          <a:p>
            <a:pPr algn="ctr"/>
            <a:endParaRPr lang="nl-NL" sz="2400" dirty="0"/>
          </a:p>
          <a:p>
            <a:pPr algn="ctr"/>
            <a:endParaRPr lang="nl-NL" sz="2400" dirty="0"/>
          </a:p>
          <a:p>
            <a:pPr algn="ctr"/>
            <a:r>
              <a:rPr lang="nl-NL" sz="2400" dirty="0"/>
              <a:t>Policy makers</a:t>
            </a:r>
          </a:p>
        </p:txBody>
      </p:sp>
      <p:sp>
        <p:nvSpPr>
          <p:cNvPr id="11" name="Ovale toelichting 10">
            <a:extLst>
              <a:ext uri="{FF2B5EF4-FFF2-40B4-BE49-F238E27FC236}">
                <a16:creationId xmlns:a16="http://schemas.microsoft.com/office/drawing/2014/main" id="{7D2BE2DD-D600-0148-A5C2-185ED42112EA}"/>
              </a:ext>
            </a:extLst>
          </p:cNvPr>
          <p:cNvSpPr/>
          <p:nvPr/>
        </p:nvSpPr>
        <p:spPr>
          <a:xfrm>
            <a:off x="157265" y="860344"/>
            <a:ext cx="3641011" cy="1859410"/>
          </a:xfrm>
          <a:prstGeom prst="wedgeEllipseCallout">
            <a:avLst>
              <a:gd name="adj1" fmla="val 61473"/>
              <a:gd name="adj2" fmla="val 53147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i="1" dirty="0">
                <a:solidFill>
                  <a:schemeClr val="bg1"/>
                </a:solidFill>
              </a:rPr>
              <a:t>“We </a:t>
            </a:r>
            <a:r>
              <a:rPr lang="nl-NL" sz="2800" i="1" dirty="0" err="1">
                <a:solidFill>
                  <a:schemeClr val="bg1"/>
                </a:solidFill>
              </a:rPr>
              <a:t>should</a:t>
            </a:r>
            <a:r>
              <a:rPr lang="nl-NL" sz="2800" i="1" dirty="0">
                <a:solidFill>
                  <a:schemeClr val="bg1"/>
                </a:solidFill>
              </a:rPr>
              <a:t> </a:t>
            </a:r>
            <a:r>
              <a:rPr lang="nl-NL" sz="2800" i="1" dirty="0" err="1">
                <a:solidFill>
                  <a:schemeClr val="bg1"/>
                </a:solidFill>
              </a:rPr>
              <a:t>all</a:t>
            </a:r>
            <a:r>
              <a:rPr lang="nl-NL" sz="2800" i="1" dirty="0">
                <a:solidFill>
                  <a:schemeClr val="bg1"/>
                </a:solidFill>
              </a:rPr>
              <a:t> </a:t>
            </a:r>
            <a:r>
              <a:rPr lang="nl-NL" sz="2800" i="1" dirty="0" err="1">
                <a:solidFill>
                  <a:schemeClr val="bg1"/>
                </a:solidFill>
              </a:rPr>
              <a:t>adopt</a:t>
            </a:r>
            <a:r>
              <a:rPr lang="nl-NL" sz="2800" i="1" dirty="0">
                <a:solidFill>
                  <a:schemeClr val="bg1"/>
                </a:solidFill>
              </a:rPr>
              <a:t> OS </a:t>
            </a:r>
            <a:r>
              <a:rPr lang="nl-NL" sz="2800" i="1" dirty="0" err="1">
                <a:solidFill>
                  <a:schemeClr val="bg1"/>
                </a:solidFill>
              </a:rPr>
              <a:t>practices</a:t>
            </a:r>
            <a:r>
              <a:rPr lang="nl-NL" sz="2800" i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19" name="Pijl omlaag 18">
            <a:extLst>
              <a:ext uri="{FF2B5EF4-FFF2-40B4-BE49-F238E27FC236}">
                <a16:creationId xmlns:a16="http://schemas.microsoft.com/office/drawing/2014/main" id="{CF57D491-2F3D-324E-A88D-A359394CA092}"/>
              </a:ext>
            </a:extLst>
          </p:cNvPr>
          <p:cNvSpPr/>
          <p:nvPr/>
        </p:nvSpPr>
        <p:spPr>
          <a:xfrm rot="10800000">
            <a:off x="5509326" y="3208654"/>
            <a:ext cx="2669474" cy="2751638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438CB906-3A1D-3B44-A1E9-DCE8E9EED128}"/>
              </a:ext>
            </a:extLst>
          </p:cNvPr>
          <p:cNvSpPr txBox="1"/>
          <p:nvPr/>
        </p:nvSpPr>
        <p:spPr>
          <a:xfrm>
            <a:off x="6002087" y="4008542"/>
            <a:ext cx="1692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400" dirty="0" err="1">
                <a:solidFill>
                  <a:schemeClr val="bg1"/>
                </a:solidFill>
              </a:rPr>
              <a:t>Researchers</a:t>
            </a:r>
            <a:endParaRPr lang="nl-NL" sz="2400" dirty="0">
              <a:solidFill>
                <a:schemeClr val="bg1"/>
              </a:solidFill>
            </a:endParaRPr>
          </a:p>
        </p:txBody>
      </p:sp>
      <p:sp>
        <p:nvSpPr>
          <p:cNvPr id="3" name="Ovale toelichting 13">
            <a:extLst>
              <a:ext uri="{FF2B5EF4-FFF2-40B4-BE49-F238E27FC236}">
                <a16:creationId xmlns:a16="http://schemas.microsoft.com/office/drawing/2014/main" id="{4F795FEB-98E0-B417-6F89-9FE155B99F28}"/>
              </a:ext>
            </a:extLst>
          </p:cNvPr>
          <p:cNvSpPr/>
          <p:nvPr/>
        </p:nvSpPr>
        <p:spPr>
          <a:xfrm>
            <a:off x="8802357" y="3079682"/>
            <a:ext cx="3641012" cy="1765520"/>
          </a:xfrm>
          <a:prstGeom prst="wedgeEllipseCallout">
            <a:avLst>
              <a:gd name="adj1" fmla="val -64160"/>
              <a:gd name="adj2" fmla="val 14113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i="1" dirty="0"/>
              <a:t>“</a:t>
            </a:r>
            <a:r>
              <a:rPr lang="nl-NL" sz="2800" i="1" dirty="0" err="1"/>
              <a:t>I’m</a:t>
            </a:r>
            <a:r>
              <a:rPr lang="nl-NL" sz="2800" i="1" dirty="0"/>
              <a:t> </a:t>
            </a:r>
            <a:r>
              <a:rPr lang="nl-NL" sz="2800" i="1" dirty="0" err="1"/>
              <a:t>already</a:t>
            </a:r>
            <a:r>
              <a:rPr lang="nl-NL" sz="2800" i="1" dirty="0"/>
              <a:t> </a:t>
            </a:r>
            <a:r>
              <a:rPr lang="nl-NL" sz="2800" i="1" dirty="0" err="1"/>
              <a:t>practising</a:t>
            </a:r>
            <a:r>
              <a:rPr lang="nl-NL" sz="2800" i="1" dirty="0"/>
              <a:t> OS”</a:t>
            </a:r>
          </a:p>
        </p:txBody>
      </p:sp>
      <p:sp>
        <p:nvSpPr>
          <p:cNvPr id="8" name="Ovale toelichting 20">
            <a:extLst>
              <a:ext uri="{FF2B5EF4-FFF2-40B4-BE49-F238E27FC236}">
                <a16:creationId xmlns:a16="http://schemas.microsoft.com/office/drawing/2014/main" id="{E252789C-E525-5492-BC4B-7B4021616D99}"/>
              </a:ext>
            </a:extLst>
          </p:cNvPr>
          <p:cNvSpPr/>
          <p:nvPr/>
        </p:nvSpPr>
        <p:spPr>
          <a:xfrm>
            <a:off x="9241956" y="1638659"/>
            <a:ext cx="2761814" cy="1569995"/>
          </a:xfrm>
          <a:prstGeom prst="wedgeEllipseCallout">
            <a:avLst>
              <a:gd name="adj1" fmla="val -104101"/>
              <a:gd name="adj2" fmla="val 7924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i="1" dirty="0"/>
              <a:t>“Yes, but </a:t>
            </a:r>
            <a:r>
              <a:rPr lang="nl-NL" sz="2800" i="1" dirty="0" err="1"/>
              <a:t>how</a:t>
            </a:r>
            <a:r>
              <a:rPr lang="nl-NL" sz="2800" i="1" dirty="0"/>
              <a:t>?” </a:t>
            </a:r>
          </a:p>
        </p:txBody>
      </p:sp>
      <p:sp>
        <p:nvSpPr>
          <p:cNvPr id="10" name="Ovale toelichting 23">
            <a:extLst>
              <a:ext uri="{FF2B5EF4-FFF2-40B4-BE49-F238E27FC236}">
                <a16:creationId xmlns:a16="http://schemas.microsoft.com/office/drawing/2014/main" id="{E301F4EF-834B-58A5-6524-AD6CC1DB6377}"/>
              </a:ext>
            </a:extLst>
          </p:cNvPr>
          <p:cNvSpPr/>
          <p:nvPr/>
        </p:nvSpPr>
        <p:spPr>
          <a:xfrm>
            <a:off x="6957562" y="606794"/>
            <a:ext cx="3084132" cy="1765520"/>
          </a:xfrm>
          <a:prstGeom prst="wedgeEllipseCallout">
            <a:avLst>
              <a:gd name="adj1" fmla="val -44920"/>
              <a:gd name="adj2" fmla="val 9351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i="1" dirty="0"/>
              <a:t>“No, </a:t>
            </a:r>
            <a:r>
              <a:rPr lang="nl-NL" sz="2800" i="1" dirty="0" err="1"/>
              <a:t>I’ll</a:t>
            </a:r>
            <a:r>
              <a:rPr lang="nl-NL" sz="2800" i="1" dirty="0"/>
              <a:t> get </a:t>
            </a:r>
            <a:r>
              <a:rPr lang="nl-NL" sz="2800" i="1" dirty="0" err="1"/>
              <a:t>scooped</a:t>
            </a:r>
            <a:r>
              <a:rPr lang="nl-NL" sz="2800" i="1" dirty="0"/>
              <a:t>!”</a:t>
            </a:r>
          </a:p>
          <a:p>
            <a:pPr algn="ctr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0172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" grpId="0" animBg="1"/>
      <p:bldP spid="8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B5AA496E-D1EF-AA4F-B4EC-B6CD2D9A994D}"/>
              </a:ext>
            </a:extLst>
          </p:cNvPr>
          <p:cNvSpPr/>
          <p:nvPr/>
        </p:nvSpPr>
        <p:spPr>
          <a:xfrm rot="5400000">
            <a:off x="1769534" y="4614334"/>
            <a:ext cx="474130" cy="40132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DC177368-D974-7142-A1B6-089B8BF2DC13}"/>
              </a:ext>
            </a:extLst>
          </p:cNvPr>
          <p:cNvSpPr/>
          <p:nvPr/>
        </p:nvSpPr>
        <p:spPr>
          <a:xfrm rot="5400000">
            <a:off x="9948335" y="4619375"/>
            <a:ext cx="474131" cy="40132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6A6112C4-1298-E840-9061-79DA667067B2}"/>
              </a:ext>
            </a:extLst>
          </p:cNvPr>
          <p:cNvSpPr/>
          <p:nvPr/>
        </p:nvSpPr>
        <p:spPr>
          <a:xfrm rot="5400000">
            <a:off x="5858935" y="4610949"/>
            <a:ext cx="474130" cy="401320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5E411BA1-0A5B-DB4B-B070-9C0544B587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325" t="1004" r="1568" b="1429"/>
          <a:stretch/>
        </p:blipFill>
        <p:spPr>
          <a:xfrm>
            <a:off x="1886606" y="409903"/>
            <a:ext cx="8418787" cy="5612524"/>
          </a:xfrm>
          <a:prstGeom prst="rect">
            <a:avLst/>
          </a:prstGeom>
        </p:spPr>
      </p:pic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95DF860A-8771-5E46-9095-D5EBD60F76B4}"/>
              </a:ext>
            </a:extLst>
          </p:cNvPr>
          <p:cNvSpPr txBox="1">
            <a:spLocks/>
          </p:cNvSpPr>
          <p:nvPr/>
        </p:nvSpPr>
        <p:spPr>
          <a:xfrm>
            <a:off x="9912927" y="5806751"/>
            <a:ext cx="2279073" cy="116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" i="1" dirty="0">
                <a:solidFill>
                  <a:srgbClr val="002060"/>
                </a:solidFill>
              </a:rPr>
              <a:t>Rogers (1962)</a:t>
            </a:r>
          </a:p>
        </p:txBody>
      </p:sp>
    </p:spTree>
    <p:extLst>
      <p:ext uri="{BB962C8B-B14F-4D97-AF65-F5344CB8AC3E}">
        <p14:creationId xmlns:p14="http://schemas.microsoft.com/office/powerpoint/2010/main" val="310062762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3df6a5f-9334-4503-a845-5e05459a4c71" xsi:nil="true"/>
    <lcf76f155ced4ddcb4097134ff3c332f xmlns="8231c3dd-3079-4251-af3a-5c257d9bffb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DE2A4107EFEB458D7F081DC550612B" ma:contentTypeVersion="15" ma:contentTypeDescription="Een nieuw document maken." ma:contentTypeScope="" ma:versionID="4430fb5b06a43010367c0fa8eb66bd45">
  <xsd:schema xmlns:xsd="http://www.w3.org/2001/XMLSchema" xmlns:xs="http://www.w3.org/2001/XMLSchema" xmlns:p="http://schemas.microsoft.com/office/2006/metadata/properties" xmlns:ns2="8231c3dd-3079-4251-af3a-5c257d9bffb3" xmlns:ns3="53df6a5f-9334-4503-a845-5e05459a4c71" xmlns:ns4="a6cd9ac5-9ed3-4b6d-83c6-c114e3259763" targetNamespace="http://schemas.microsoft.com/office/2006/metadata/properties" ma:root="true" ma:fieldsID="88b16eee8c75fb6557cf92c6e0434281" ns2:_="" ns3:_="" ns4:_="">
    <xsd:import namespace="8231c3dd-3079-4251-af3a-5c257d9bffb3"/>
    <xsd:import namespace="53df6a5f-9334-4503-a845-5e05459a4c71"/>
    <xsd:import namespace="a6cd9ac5-9ed3-4b6d-83c6-c114e325976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4:SharedWithUsers" minOccurs="0"/>
                <xsd:element ref="ns4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31c3dd-3079-4251-af3a-5c257d9bff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Afbeeldingtags" ma:readOnly="false" ma:fieldId="{5cf76f15-5ced-4ddc-b409-7134ff3c332f}" ma:taxonomyMulti="true" ma:sspId="eb077af7-eccc-41ba-8726-6d08c81cb05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df6a5f-9334-4503-a845-5e05459a4c71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f794fe0b-64c0-41d0-a02d-67622d76652d}" ma:internalName="TaxCatchAll" ma:showField="CatchAllData" ma:web="a6cd9ac5-9ed3-4b6d-83c6-c114e325976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cd9ac5-9ed3-4b6d-83c6-c114e3259763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8D4B4F-D613-40FB-81D8-93010507D5C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1540B97-25EE-4D5A-98CA-3A79F82BD251}">
  <ds:schemaRefs>
    <ds:schemaRef ds:uri="8231c3dd-3079-4251-af3a-5c257d9bffb3"/>
    <ds:schemaRef ds:uri="http://purl.org/dc/dcmitype/"/>
    <ds:schemaRef ds:uri="http://purl.org/dc/terms/"/>
    <ds:schemaRef ds:uri="http://www.w3.org/XML/1998/namespace"/>
    <ds:schemaRef ds:uri="53df6a5f-9334-4503-a845-5e05459a4c71"/>
    <ds:schemaRef ds:uri="a6cd9ac5-9ed3-4b6d-83c6-c114e3259763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D95BFCF2-1343-4E0D-81F0-B4C3683A64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231c3dd-3079-4251-af3a-5c257d9bffb3"/>
    <ds:schemaRef ds:uri="53df6a5f-9334-4503-a845-5e05459a4c71"/>
    <ds:schemaRef ds:uri="a6cd9ac5-9ed3-4b6d-83c6-c114e325976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1445</TotalTime>
  <Words>383</Words>
  <Application>Microsoft Macintosh PowerPoint</Application>
  <PresentationFormat>Widescreen</PresentationFormat>
  <Paragraphs>37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Lucida Console</vt:lpstr>
      <vt:lpstr>Wingdings</vt:lpstr>
      <vt:lpstr>Kantoorthema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Eerland, A. (Anita)</dc:creator>
  <cp:lastModifiedBy>Oberman, H.I. (Hanne)</cp:lastModifiedBy>
  <cp:revision>4</cp:revision>
  <dcterms:created xsi:type="dcterms:W3CDTF">2020-01-28T13:49:21Z</dcterms:created>
  <dcterms:modified xsi:type="dcterms:W3CDTF">2026-01-14T21:25:26Z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0x010100D5DE2A4107EFEB458D7F081DC550612B</vt:lpwstr>
  </property>
  <property fmtid="{D5CDD505-2E9C-101B-9397-08002B2CF9AE}" pid="3" name="MediaServiceImageTags">
    <vt:lpwstr/>
  </property>
</Properties>
</file>

<file path=docProps/thumbnail.jpeg>
</file>